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8"/>
  </p:notesMasterIdLst>
  <p:sldIdLst>
    <p:sldId id="256" r:id="rId2"/>
    <p:sldId id="318" r:id="rId3"/>
    <p:sldId id="257" r:id="rId4"/>
    <p:sldId id="296" r:id="rId5"/>
    <p:sldId id="295" r:id="rId6"/>
    <p:sldId id="319" r:id="rId7"/>
    <p:sldId id="298" r:id="rId8"/>
    <p:sldId id="325" r:id="rId9"/>
    <p:sldId id="300" r:id="rId10"/>
    <p:sldId id="320" r:id="rId11"/>
    <p:sldId id="304" r:id="rId12"/>
    <p:sldId id="321" r:id="rId13"/>
    <p:sldId id="306" r:id="rId14"/>
    <p:sldId id="322" r:id="rId15"/>
    <p:sldId id="308" r:id="rId16"/>
    <p:sldId id="323" r:id="rId17"/>
    <p:sldId id="310" r:id="rId18"/>
    <p:sldId id="261" r:id="rId19"/>
    <p:sldId id="324" r:id="rId20"/>
    <p:sldId id="260" r:id="rId21"/>
    <p:sldId id="312" r:id="rId22"/>
    <p:sldId id="313" r:id="rId23"/>
    <p:sldId id="314" r:id="rId24"/>
    <p:sldId id="315" r:id="rId25"/>
    <p:sldId id="316" r:id="rId26"/>
    <p:sldId id="317" r:id="rId27"/>
  </p:sldIdLst>
  <p:sldSz cx="9144000" cy="5143500" type="screen16x9"/>
  <p:notesSz cx="6858000" cy="9144000"/>
  <p:embeddedFontLst>
    <p:embeddedFont>
      <p:font typeface="Play" panose="020B0604020202020204" charset="0"/>
      <p:regular r:id="rId29"/>
      <p:bold r:id="rId30"/>
    </p:embeddedFont>
    <p:embeddedFont>
      <p:font typeface="Source Sans Pro" panose="020B0503030403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311">
          <p15:clr>
            <a:srgbClr val="EA4335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93EBA-98C1-4926-B5E5-FA942750AB42}">
  <a:tblStyle styleId="{BED93EBA-98C1-4926-B5E5-FA942750AB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056" y="84"/>
      </p:cViewPr>
      <p:guideLst>
        <p:guide pos="5311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g10b651380e3_0_1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6" name="Google Shape;2636;g10b651380e3_0_1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" name="Google Shape;2663;g10b651380e3_0_1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4" name="Google Shape;2664;g10b651380e3_0_1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5513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gfd291ba3e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7" name="Google Shape;2647;gfd291ba3e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293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" name="Google Shape;2663;g10b651380e3_0_1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4" name="Google Shape;2664;g10b651380e3_0_1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277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gfd291ba3e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7" name="Google Shape;2647;gfd291ba3e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1784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" name="Google Shape;2663;g10b651380e3_0_1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4" name="Google Shape;2664;g10b651380e3_0_1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8514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gfd291ba3e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7" name="Google Shape;2647;gfd291ba3e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300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" name="Google Shape;2663;g10b651380e3_0_1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4" name="Google Shape;2664;g10b651380e3_0_1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45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gfd291ba3e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7" name="Google Shape;2647;gfd291ba3e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405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6" name="Google Shape;2706;g10b651380e3_0_20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7" name="Google Shape;2707;g10b651380e3_0_20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" name="Google Shape;2663;g10b651380e3_0_1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4" name="Google Shape;2664;g10b651380e3_0_1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696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" name="Google Shape;2663;g10b651380e3_0_1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4" name="Google Shape;2664;g10b651380e3_0_1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2451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10b651380e3_0_2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3" name="Google Shape;2693;g10b651380e3_0_2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gfd291ba3e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7" name="Google Shape;2647;gfd291ba3e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139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gfd291ba3e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7" name="Google Shape;2647;gfd291ba3e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495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gfd291ba3e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7" name="Google Shape;2647;gfd291ba3e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607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6" name="Google Shape;2706;g10b651380e3_0_20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7" name="Google Shape;2707;g10b651380e3_0_20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9892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6" name="Google Shape;2706;g10b651380e3_0_20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7" name="Google Shape;2707;g10b651380e3_0_20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8231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6" name="Google Shape;2706;g10b651380e3_0_20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7" name="Google Shape;2707;g10b651380e3_0_20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0528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gfd291ba3e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7" name="Google Shape;2647;gfd291ba3e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" name="Google Shape;2663;g10b651380e3_0_1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4" name="Google Shape;2664;g10b651380e3_0_1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5334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gfd291ba3e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7" name="Google Shape;2647;gfd291ba3e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033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" name="Google Shape;2663;g10b651380e3_0_1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4" name="Google Shape;2664;g10b651380e3_0_1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1530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gfd291ba3e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7" name="Google Shape;2647;gfd291ba3e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67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" name="Google Shape;2663;g10b651380e3_0_1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4" name="Google Shape;2664;g10b651380e3_0_1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3252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gfd291ba3e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7" name="Google Shape;2647;gfd291ba3e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77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82800" y="1285125"/>
            <a:ext cx="6578400" cy="22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11600" y="3865700"/>
            <a:ext cx="4720800" cy="3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3640848" y="2185426"/>
            <a:ext cx="4088811" cy="4088811"/>
            <a:chOff x="-3640848" y="2185426"/>
            <a:chExt cx="4088811" cy="4088811"/>
          </a:xfrm>
        </p:grpSpPr>
        <p:sp>
          <p:nvSpPr>
            <p:cNvPr id="12" name="Google Shape;12;p2"/>
            <p:cNvSpPr/>
            <p:nvPr/>
          </p:nvSpPr>
          <p:spPr>
            <a:xfrm flipH="1">
              <a:off x="-3640848" y="2185426"/>
              <a:ext cx="4088811" cy="4088811"/>
            </a:xfrm>
            <a:custGeom>
              <a:avLst/>
              <a:gdLst/>
              <a:ahLst/>
              <a:cxnLst/>
              <a:rect l="l" t="t" r="r" b="b"/>
              <a:pathLst>
                <a:path w="21100" h="21100" fill="none" extrusionOk="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-3640848" y="2185426"/>
              <a:ext cx="4088811" cy="4088811"/>
            </a:xfrm>
            <a:custGeom>
              <a:avLst/>
              <a:gdLst/>
              <a:ahLst/>
              <a:cxnLst/>
              <a:rect l="l" t="t" r="r" b="b"/>
              <a:pathLst>
                <a:path w="21100" h="21100" fill="none" extrusionOk="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2722250" y="-1079764"/>
            <a:ext cx="3769563" cy="11358057"/>
            <a:chOff x="-2722250" y="-1079764"/>
            <a:chExt cx="3769563" cy="11358057"/>
          </a:xfrm>
        </p:grpSpPr>
        <p:sp>
          <p:nvSpPr>
            <p:cNvPr id="15" name="Google Shape;15;p2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avLst/>
              <a:gdLst/>
              <a:ahLst/>
              <a:cxnLst/>
              <a:rect l="l" t="t" r="r" b="b"/>
              <a:pathLst>
                <a:path w="68226" h="21568" fill="none" extrusionOk="0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190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avLst/>
              <a:gdLst/>
              <a:ahLst/>
              <a:cxnLst/>
              <a:rect l="l" t="t" r="r" b="b"/>
              <a:pathLst>
                <a:path w="68226" h="21568" fill="none" extrusionOk="0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746900" y="-550225"/>
            <a:ext cx="1982975" cy="2013575"/>
            <a:chOff x="746900" y="-550225"/>
            <a:chExt cx="1982975" cy="2013575"/>
          </a:xfrm>
        </p:grpSpPr>
        <p:sp>
          <p:nvSpPr>
            <p:cNvPr id="30" name="Google Shape;30;p2"/>
            <p:cNvSpPr/>
            <p:nvPr/>
          </p:nvSpPr>
          <p:spPr>
            <a:xfrm>
              <a:off x="857425" y="-430200"/>
              <a:ext cx="1746850" cy="1775450"/>
            </a:xfrm>
            <a:custGeom>
              <a:avLst/>
              <a:gdLst/>
              <a:ahLst/>
              <a:cxnLst/>
              <a:rect l="l" t="t" r="r" b="b"/>
              <a:pathLst>
                <a:path w="69874" h="71018" extrusionOk="0">
                  <a:moveTo>
                    <a:pt x="0" y="71018"/>
                  </a:moveTo>
                  <a:lnTo>
                    <a:pt x="23258" y="47640"/>
                  </a:lnTo>
                  <a:lnTo>
                    <a:pt x="21067" y="32258"/>
                  </a:lnTo>
                  <a:lnTo>
                    <a:pt x="36760" y="15827"/>
                  </a:lnTo>
                  <a:lnTo>
                    <a:pt x="53571" y="15803"/>
                  </a:lnTo>
                  <a:lnTo>
                    <a:pt x="6987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8588" dist="19050" algn="bl" rotWithShape="0">
                <a:schemeClr val="accent1"/>
              </a:outerShdw>
            </a:effectLst>
          </p:spPr>
        </p:sp>
        <p:sp>
          <p:nvSpPr>
            <p:cNvPr id="31" name="Google Shape;31;p2"/>
            <p:cNvSpPr/>
            <p:nvPr/>
          </p:nvSpPr>
          <p:spPr>
            <a:xfrm>
              <a:off x="746900" y="1312750"/>
              <a:ext cx="150600" cy="1506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579275" y="-550225"/>
              <a:ext cx="150600" cy="1506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7425" y="-430200"/>
              <a:ext cx="1746850" cy="1775450"/>
            </a:xfrm>
            <a:custGeom>
              <a:avLst/>
              <a:gdLst/>
              <a:ahLst/>
              <a:cxnLst/>
              <a:rect l="l" t="t" r="r" b="b"/>
              <a:pathLst>
                <a:path w="69874" h="71018" extrusionOk="0">
                  <a:moveTo>
                    <a:pt x="0" y="71018"/>
                  </a:moveTo>
                  <a:lnTo>
                    <a:pt x="23258" y="47640"/>
                  </a:lnTo>
                  <a:lnTo>
                    <a:pt x="21067" y="32258"/>
                  </a:lnTo>
                  <a:lnTo>
                    <a:pt x="36760" y="15827"/>
                  </a:lnTo>
                  <a:lnTo>
                    <a:pt x="53571" y="15803"/>
                  </a:lnTo>
                  <a:lnTo>
                    <a:pt x="6987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8588" algn="bl" rotWithShape="0">
                <a:schemeClr val="accent1"/>
              </a:outerShdw>
            </a:effectLst>
          </p:spPr>
        </p:sp>
      </p:grpSp>
      <p:grpSp>
        <p:nvGrpSpPr>
          <p:cNvPr id="34" name="Google Shape;34;p2"/>
          <p:cNvGrpSpPr/>
          <p:nvPr/>
        </p:nvGrpSpPr>
        <p:grpSpPr>
          <a:xfrm>
            <a:off x="8129425" y="2555026"/>
            <a:ext cx="4222888" cy="4088811"/>
            <a:chOff x="8129425" y="2555026"/>
            <a:chExt cx="4222888" cy="4088811"/>
          </a:xfrm>
        </p:grpSpPr>
        <p:sp>
          <p:nvSpPr>
            <p:cNvPr id="35" name="Google Shape;35;p2"/>
            <p:cNvSpPr/>
            <p:nvPr/>
          </p:nvSpPr>
          <p:spPr>
            <a:xfrm>
              <a:off x="8263502" y="2555026"/>
              <a:ext cx="4088811" cy="4088811"/>
            </a:xfrm>
            <a:custGeom>
              <a:avLst/>
              <a:gdLst/>
              <a:ahLst/>
              <a:cxnLst/>
              <a:rect l="l" t="t" r="r" b="b"/>
              <a:pathLst>
                <a:path w="21100" h="21100" fill="none" extrusionOk="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263502" y="2555026"/>
              <a:ext cx="4088811" cy="4088811"/>
            </a:xfrm>
            <a:custGeom>
              <a:avLst/>
              <a:gdLst/>
              <a:ahLst/>
              <a:cxnLst/>
              <a:rect l="l" t="t" r="r" b="b"/>
              <a:pathLst>
                <a:path w="21100" h="21100" fill="none" extrusionOk="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8430775" y="-2181926"/>
            <a:ext cx="2504551" cy="4575301"/>
            <a:chOff x="8430775" y="-2181926"/>
            <a:chExt cx="2504551" cy="4575301"/>
          </a:xfrm>
        </p:grpSpPr>
        <p:sp>
          <p:nvSpPr>
            <p:cNvPr id="44" name="Google Shape;44;p2"/>
            <p:cNvSpPr/>
            <p:nvPr/>
          </p:nvSpPr>
          <p:spPr>
            <a:xfrm rot="10800000">
              <a:off x="8538272" y="-2181926"/>
              <a:ext cx="2397054" cy="4463204"/>
            </a:xfrm>
            <a:custGeom>
              <a:avLst/>
              <a:gdLst/>
              <a:ahLst/>
              <a:cxnLst/>
              <a:rect l="l" t="t" r="r" b="b"/>
              <a:pathLst>
                <a:path w="37473" h="69773" fill="none" extrusionOk="0">
                  <a:moveTo>
                    <a:pt x="0" y="69773"/>
                  </a:moveTo>
                  <a:lnTo>
                    <a:pt x="30223" y="39550"/>
                  </a:lnTo>
                  <a:lnTo>
                    <a:pt x="30223" y="7230"/>
                  </a:lnTo>
                  <a:lnTo>
                    <a:pt x="37473" y="1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430775" y="2242775"/>
              <a:ext cx="150600" cy="1506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10800000">
              <a:off x="8538272" y="-2181926"/>
              <a:ext cx="2397054" cy="4463204"/>
            </a:xfrm>
            <a:custGeom>
              <a:avLst/>
              <a:gdLst/>
              <a:ahLst/>
              <a:cxnLst/>
              <a:rect l="l" t="t" r="r" b="b"/>
              <a:pathLst>
                <a:path w="37473" h="69773" fill="none" extrusionOk="0">
                  <a:moveTo>
                    <a:pt x="0" y="69773"/>
                  </a:moveTo>
                  <a:lnTo>
                    <a:pt x="30223" y="39550"/>
                  </a:lnTo>
                  <a:lnTo>
                    <a:pt x="30223" y="7230"/>
                  </a:lnTo>
                  <a:lnTo>
                    <a:pt x="37473" y="1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430775" y="2242775"/>
              <a:ext cx="150600" cy="1506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0800000" flipH="1">
            <a:off x="4980106" y="-10605742"/>
            <a:ext cx="3769563" cy="11358057"/>
            <a:chOff x="-2722250" y="-1079764"/>
            <a:chExt cx="3769563" cy="11358057"/>
          </a:xfrm>
        </p:grpSpPr>
        <p:sp>
          <p:nvSpPr>
            <p:cNvPr id="49" name="Google Shape;49;p2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avLst/>
              <a:gdLst/>
              <a:ahLst/>
              <a:cxnLst/>
              <a:rect l="l" t="t" r="r" b="b"/>
              <a:pathLst>
                <a:path w="68226" h="21568" fill="none" extrusionOk="0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190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avLst/>
              <a:gdLst/>
              <a:ahLst/>
              <a:cxnLst/>
              <a:rect l="l" t="t" r="r" b="b"/>
              <a:pathLst>
                <a:path w="68226" h="21568" fill="none" extrusionOk="0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 txBox="1">
            <a:spLocks noGrp="1"/>
          </p:cNvSpPr>
          <p:nvPr>
            <p:ph type="title"/>
          </p:nvPr>
        </p:nvSpPr>
        <p:spPr>
          <a:xfrm>
            <a:off x="2206800" y="2374150"/>
            <a:ext cx="4730400" cy="68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subTitle" idx="1"/>
          </p:nvPr>
        </p:nvSpPr>
        <p:spPr>
          <a:xfrm>
            <a:off x="3137400" y="3519025"/>
            <a:ext cx="28692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title" idx="2" hasCustomPrompt="1"/>
          </p:nvPr>
        </p:nvSpPr>
        <p:spPr>
          <a:xfrm>
            <a:off x="2206800" y="1223888"/>
            <a:ext cx="4730400" cy="8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7" name="Google Shape;67;p3"/>
          <p:cNvSpPr/>
          <p:nvPr/>
        </p:nvSpPr>
        <p:spPr>
          <a:xfrm rot="-2716073">
            <a:off x="207070" y="4107647"/>
            <a:ext cx="881792" cy="881848"/>
          </a:xfrm>
          <a:custGeom>
            <a:avLst/>
            <a:gdLst/>
            <a:ahLst/>
            <a:cxnLst/>
            <a:rect l="l" t="t" r="r" b="b"/>
            <a:pathLst>
              <a:path w="15865" h="15866" fill="none" extrusionOk="0">
                <a:moveTo>
                  <a:pt x="0" y="15865"/>
                </a:moveTo>
                <a:lnTo>
                  <a:pt x="15865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20365"/>
            <a:headEnd type="none" w="sm" len="sm"/>
            <a:tailEnd type="none" w="sm" len="sm"/>
          </a:ln>
          <a:effectLst>
            <a:outerShdw blurRad="128588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/>
          <p:nvPr/>
        </p:nvSpPr>
        <p:spPr>
          <a:xfrm rot="-8083939" flipH="1">
            <a:off x="12612" y="120992"/>
            <a:ext cx="1077180" cy="688261"/>
          </a:xfrm>
          <a:custGeom>
            <a:avLst/>
            <a:gdLst/>
            <a:ahLst/>
            <a:cxnLst/>
            <a:rect l="l" t="t" r="r" b="b"/>
            <a:pathLst>
              <a:path w="17149" h="10957" fill="none" extrusionOk="0">
                <a:moveTo>
                  <a:pt x="0" y="10957"/>
                </a:moveTo>
                <a:lnTo>
                  <a:pt x="10957" y="0"/>
                </a:lnTo>
                <a:lnTo>
                  <a:pt x="17148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20365"/>
            <a:headEnd type="none" w="sm" len="sm"/>
            <a:tailEnd type="none" w="sm" len="sm"/>
          </a:ln>
          <a:effectLst>
            <a:outerShdw blurRad="128588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62964" y="1069188"/>
            <a:ext cx="110400" cy="110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362076" y="-271875"/>
            <a:ext cx="110400" cy="110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592764" y="3831511"/>
            <a:ext cx="110400" cy="110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 rot="-5400000">
            <a:off x="1128212" y="3428989"/>
            <a:ext cx="117523" cy="117523"/>
          </a:xfrm>
          <a:custGeom>
            <a:avLst/>
            <a:gdLst/>
            <a:ahLst/>
            <a:cxnLst/>
            <a:rect l="l" t="t" r="r" b="b"/>
            <a:pathLst>
              <a:path w="1630" h="1630" extrusionOk="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dist="19050" algn="bl" rotWithShape="0">
              <a:schemeClr val="accen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5400000">
            <a:off x="1128212" y="4031264"/>
            <a:ext cx="117523" cy="117523"/>
          </a:xfrm>
          <a:custGeom>
            <a:avLst/>
            <a:gdLst/>
            <a:ahLst/>
            <a:cxnLst/>
            <a:rect l="l" t="t" r="r" b="b"/>
            <a:pathLst>
              <a:path w="1630" h="1630" extrusionOk="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dist="19050" algn="bl" rotWithShape="0">
              <a:schemeClr val="accen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5400000">
            <a:off x="1128212" y="3830506"/>
            <a:ext cx="117523" cy="117523"/>
          </a:xfrm>
          <a:custGeom>
            <a:avLst/>
            <a:gdLst/>
            <a:ahLst/>
            <a:cxnLst/>
            <a:rect l="l" t="t" r="r" b="b"/>
            <a:pathLst>
              <a:path w="1630" h="1630" extrusionOk="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dist="19050" algn="bl" rotWithShape="0">
              <a:schemeClr val="accen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5400000">
            <a:off x="1128212" y="3629747"/>
            <a:ext cx="117523" cy="117523"/>
          </a:xfrm>
          <a:custGeom>
            <a:avLst/>
            <a:gdLst/>
            <a:ahLst/>
            <a:cxnLst/>
            <a:rect l="l" t="t" r="r" b="b"/>
            <a:pathLst>
              <a:path w="1630" h="1630" extrusionOk="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dist="19050" algn="bl" rotWithShape="0">
              <a:schemeClr val="accen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3"/>
          <p:cNvGrpSpPr/>
          <p:nvPr/>
        </p:nvGrpSpPr>
        <p:grpSpPr>
          <a:xfrm>
            <a:off x="-1624871" y="-4592"/>
            <a:ext cx="5178842" cy="5178453"/>
            <a:chOff x="-1624871" y="-4592"/>
            <a:chExt cx="5178842" cy="5178453"/>
          </a:xfrm>
        </p:grpSpPr>
        <p:sp>
          <p:nvSpPr>
            <p:cNvPr id="77" name="Google Shape;77;p3"/>
            <p:cNvSpPr/>
            <p:nvPr/>
          </p:nvSpPr>
          <p:spPr>
            <a:xfrm rot="-2716073">
              <a:off x="-851697" y="738985"/>
              <a:ext cx="3632494" cy="3691299"/>
            </a:xfrm>
            <a:custGeom>
              <a:avLst/>
              <a:gdLst/>
              <a:ahLst/>
              <a:cxnLst/>
              <a:rect l="l" t="t" r="r" b="b"/>
              <a:pathLst>
                <a:path w="65355" h="66413" fill="none" extrusionOk="0">
                  <a:moveTo>
                    <a:pt x="1" y="66412"/>
                  </a:moveTo>
                  <a:lnTo>
                    <a:pt x="37290" y="29123"/>
                  </a:lnTo>
                  <a:lnTo>
                    <a:pt x="45844" y="29123"/>
                  </a:lnTo>
                  <a:lnTo>
                    <a:pt x="58939" y="16048"/>
                  </a:lnTo>
                  <a:lnTo>
                    <a:pt x="58939" y="6436"/>
                  </a:lnTo>
                  <a:lnTo>
                    <a:pt x="6535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rot="-2716073">
              <a:off x="-851697" y="738985"/>
              <a:ext cx="3632494" cy="3691299"/>
            </a:xfrm>
            <a:custGeom>
              <a:avLst/>
              <a:gdLst/>
              <a:ahLst/>
              <a:cxnLst/>
              <a:rect l="l" t="t" r="r" b="b"/>
              <a:pathLst>
                <a:path w="65355" h="66413" fill="none" extrusionOk="0">
                  <a:moveTo>
                    <a:pt x="1" y="66412"/>
                  </a:moveTo>
                  <a:lnTo>
                    <a:pt x="37290" y="29123"/>
                  </a:lnTo>
                  <a:lnTo>
                    <a:pt x="45844" y="29123"/>
                  </a:lnTo>
                  <a:lnTo>
                    <a:pt x="58939" y="16048"/>
                  </a:lnTo>
                  <a:lnTo>
                    <a:pt x="58939" y="6436"/>
                  </a:lnTo>
                  <a:lnTo>
                    <a:pt x="6535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3"/>
          <p:cNvSpPr/>
          <p:nvPr/>
        </p:nvSpPr>
        <p:spPr>
          <a:xfrm rot="-2716073">
            <a:off x="207058" y="4107647"/>
            <a:ext cx="881792" cy="881848"/>
          </a:xfrm>
          <a:custGeom>
            <a:avLst/>
            <a:gdLst/>
            <a:ahLst/>
            <a:cxnLst/>
            <a:rect l="l" t="t" r="r" b="b"/>
            <a:pathLst>
              <a:path w="15865" h="15866" fill="none" extrusionOk="0">
                <a:moveTo>
                  <a:pt x="0" y="15865"/>
                </a:moveTo>
                <a:lnTo>
                  <a:pt x="15865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20365"/>
            <a:headEnd type="none" w="sm" len="sm"/>
            <a:tailEnd type="none" w="sm" len="sm"/>
          </a:ln>
          <a:effectLst>
            <a:outerShdw blurRad="128588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 rot="-8083939" flipH="1">
            <a:off x="12612" y="120992"/>
            <a:ext cx="1077180" cy="688261"/>
          </a:xfrm>
          <a:custGeom>
            <a:avLst/>
            <a:gdLst/>
            <a:ahLst/>
            <a:cxnLst/>
            <a:rect l="l" t="t" r="r" b="b"/>
            <a:pathLst>
              <a:path w="17149" h="10957" fill="none" extrusionOk="0">
                <a:moveTo>
                  <a:pt x="0" y="10957"/>
                </a:moveTo>
                <a:lnTo>
                  <a:pt x="10957" y="0"/>
                </a:lnTo>
                <a:lnTo>
                  <a:pt x="17148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20365"/>
            <a:headEnd type="none" w="sm" len="sm"/>
            <a:tailEnd type="none" w="sm" len="sm"/>
          </a:ln>
          <a:effectLst>
            <a:outerShdw blurRad="128588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>
            <a:off x="-1064015" y="2306598"/>
            <a:ext cx="3021722" cy="3146276"/>
            <a:chOff x="-1064015" y="2306598"/>
            <a:chExt cx="3021722" cy="3146276"/>
          </a:xfrm>
        </p:grpSpPr>
        <p:sp>
          <p:nvSpPr>
            <p:cNvPr id="82" name="Google Shape;82;p3"/>
            <p:cNvSpPr/>
            <p:nvPr/>
          </p:nvSpPr>
          <p:spPr>
            <a:xfrm rot="-2716073">
              <a:off x="-731526" y="2981210"/>
              <a:ext cx="2356744" cy="1918711"/>
            </a:xfrm>
            <a:custGeom>
              <a:avLst/>
              <a:gdLst/>
              <a:ahLst/>
              <a:cxnLst/>
              <a:rect l="l" t="t" r="r" b="b"/>
              <a:pathLst>
                <a:path w="42402" h="34521" fill="none" extrusionOk="0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18938" y="2306598"/>
              <a:ext cx="150600" cy="1506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 rot="-2716073">
              <a:off x="-731526" y="2981210"/>
              <a:ext cx="2356744" cy="1918711"/>
            </a:xfrm>
            <a:custGeom>
              <a:avLst/>
              <a:gdLst/>
              <a:ahLst/>
              <a:cxnLst/>
              <a:rect l="l" t="t" r="r" b="b"/>
              <a:pathLst>
                <a:path w="42402" h="34521" fill="none" extrusionOk="0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18938" y="2306598"/>
              <a:ext cx="150600" cy="1506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3"/>
          <p:cNvSpPr/>
          <p:nvPr/>
        </p:nvSpPr>
        <p:spPr>
          <a:xfrm>
            <a:off x="662964" y="1069188"/>
            <a:ext cx="110400" cy="110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362076" y="-271875"/>
            <a:ext cx="110400" cy="110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3"/>
          <p:cNvGrpSpPr/>
          <p:nvPr/>
        </p:nvGrpSpPr>
        <p:grpSpPr>
          <a:xfrm>
            <a:off x="758062" y="2741287"/>
            <a:ext cx="1247068" cy="1340554"/>
            <a:chOff x="758062" y="2741287"/>
            <a:chExt cx="1247068" cy="1340554"/>
          </a:xfrm>
        </p:grpSpPr>
        <p:sp>
          <p:nvSpPr>
            <p:cNvPr id="89" name="Google Shape;89;p3"/>
            <p:cNvSpPr/>
            <p:nvPr/>
          </p:nvSpPr>
          <p:spPr>
            <a:xfrm rot="-2716073">
              <a:off x="940672" y="3017411"/>
              <a:ext cx="881848" cy="881792"/>
            </a:xfrm>
            <a:custGeom>
              <a:avLst/>
              <a:gdLst/>
              <a:ahLst/>
              <a:cxnLst/>
              <a:rect l="l" t="t" r="r" b="b"/>
              <a:pathLst>
                <a:path w="15866" h="15865" fill="none" extrusionOk="0">
                  <a:moveTo>
                    <a:pt x="0" y="15865"/>
                  </a:moveTo>
                  <a:lnTo>
                    <a:pt x="15865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324501" y="2741287"/>
              <a:ext cx="110400" cy="110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 rot="-2716073">
              <a:off x="940672" y="3017411"/>
              <a:ext cx="881848" cy="881792"/>
            </a:xfrm>
            <a:custGeom>
              <a:avLst/>
              <a:gdLst/>
              <a:ahLst/>
              <a:cxnLst/>
              <a:rect l="l" t="t" r="r" b="b"/>
              <a:pathLst>
                <a:path w="15866" h="15865" fill="none" extrusionOk="0">
                  <a:moveTo>
                    <a:pt x="0" y="15865"/>
                  </a:moveTo>
                  <a:lnTo>
                    <a:pt x="15865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324501" y="2741287"/>
              <a:ext cx="110400" cy="110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3"/>
          <p:cNvSpPr/>
          <p:nvPr/>
        </p:nvSpPr>
        <p:spPr>
          <a:xfrm>
            <a:off x="592751" y="3831511"/>
            <a:ext cx="110400" cy="110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 rot="-5400000">
            <a:off x="1128212" y="3428989"/>
            <a:ext cx="117523" cy="117523"/>
          </a:xfrm>
          <a:custGeom>
            <a:avLst/>
            <a:gdLst/>
            <a:ahLst/>
            <a:cxnLst/>
            <a:rect l="l" t="t" r="r" b="b"/>
            <a:pathLst>
              <a:path w="1630" h="1630" extrusionOk="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dist="19050" algn="bl" rotWithShape="0">
              <a:schemeClr val="accen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 rot="-5400000">
            <a:off x="1128212" y="4031264"/>
            <a:ext cx="117523" cy="117523"/>
          </a:xfrm>
          <a:custGeom>
            <a:avLst/>
            <a:gdLst/>
            <a:ahLst/>
            <a:cxnLst/>
            <a:rect l="l" t="t" r="r" b="b"/>
            <a:pathLst>
              <a:path w="1630" h="1630" extrusionOk="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dist="19050" algn="bl" rotWithShape="0">
              <a:schemeClr val="accen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 rot="-5400000">
            <a:off x="1128212" y="3830506"/>
            <a:ext cx="117523" cy="117523"/>
          </a:xfrm>
          <a:custGeom>
            <a:avLst/>
            <a:gdLst/>
            <a:ahLst/>
            <a:cxnLst/>
            <a:rect l="l" t="t" r="r" b="b"/>
            <a:pathLst>
              <a:path w="1630" h="1630" extrusionOk="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dist="19050" algn="bl" rotWithShape="0">
              <a:schemeClr val="accen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/>
          <p:nvPr/>
        </p:nvSpPr>
        <p:spPr>
          <a:xfrm rot="-5400000">
            <a:off x="1128212" y="3629747"/>
            <a:ext cx="117523" cy="117523"/>
          </a:xfrm>
          <a:custGeom>
            <a:avLst/>
            <a:gdLst/>
            <a:ahLst/>
            <a:cxnLst/>
            <a:rect l="l" t="t" r="r" b="b"/>
            <a:pathLst>
              <a:path w="1630" h="1630" extrusionOk="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dist="19050" algn="bl" rotWithShape="0">
              <a:schemeClr val="accen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"/>
          <p:cNvSpPr/>
          <p:nvPr/>
        </p:nvSpPr>
        <p:spPr>
          <a:xfrm rot="8083927">
            <a:off x="7321480" y="1263046"/>
            <a:ext cx="881848" cy="881792"/>
          </a:xfrm>
          <a:custGeom>
            <a:avLst/>
            <a:gdLst/>
            <a:ahLst/>
            <a:cxnLst/>
            <a:rect l="l" t="t" r="r" b="b"/>
            <a:pathLst>
              <a:path w="15866" h="15865" fill="none" extrusionOk="0">
                <a:moveTo>
                  <a:pt x="0" y="15865"/>
                </a:moveTo>
                <a:lnTo>
                  <a:pt x="15865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20365"/>
            <a:headEnd type="none" w="sm" len="sm"/>
            <a:tailEnd type="none" w="sm" len="sm"/>
          </a:ln>
          <a:effectLst>
            <a:outerShdw blurRad="128588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"/>
          <p:cNvSpPr/>
          <p:nvPr/>
        </p:nvSpPr>
        <p:spPr>
          <a:xfrm rot="8083927">
            <a:off x="8055138" y="172755"/>
            <a:ext cx="881792" cy="881848"/>
          </a:xfrm>
          <a:custGeom>
            <a:avLst/>
            <a:gdLst/>
            <a:ahLst/>
            <a:cxnLst/>
            <a:rect l="l" t="t" r="r" b="b"/>
            <a:pathLst>
              <a:path w="15865" h="15866" fill="none" extrusionOk="0">
                <a:moveTo>
                  <a:pt x="0" y="15865"/>
                </a:moveTo>
                <a:lnTo>
                  <a:pt x="15865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20365"/>
            <a:headEnd type="none" w="sm" len="sm"/>
            <a:tailEnd type="none" w="sm" len="sm"/>
          </a:ln>
          <a:effectLst>
            <a:outerShdw blurRad="128588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rot="2716061" flipH="1">
            <a:off x="8054209" y="4352995"/>
            <a:ext cx="1077180" cy="688261"/>
          </a:xfrm>
          <a:custGeom>
            <a:avLst/>
            <a:gdLst/>
            <a:ahLst/>
            <a:cxnLst/>
            <a:rect l="l" t="t" r="r" b="b"/>
            <a:pathLst>
              <a:path w="17149" h="10957" fill="none" extrusionOk="0">
                <a:moveTo>
                  <a:pt x="0" y="10957"/>
                </a:moveTo>
                <a:lnTo>
                  <a:pt x="10957" y="0"/>
                </a:lnTo>
                <a:lnTo>
                  <a:pt x="17148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20365"/>
            <a:headEnd type="none" w="sm" len="sm"/>
            <a:tailEnd type="none" w="sm" len="sm"/>
          </a:ln>
          <a:effectLst>
            <a:outerShdw blurRad="128588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 rot="10800000">
            <a:off x="8370636" y="3982661"/>
            <a:ext cx="110400" cy="110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"/>
          <p:cNvSpPr/>
          <p:nvPr/>
        </p:nvSpPr>
        <p:spPr>
          <a:xfrm rot="10800000">
            <a:off x="8671524" y="5323724"/>
            <a:ext cx="110400" cy="110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"/>
          <p:cNvSpPr/>
          <p:nvPr/>
        </p:nvSpPr>
        <p:spPr>
          <a:xfrm rot="10800000">
            <a:off x="7709099" y="2310562"/>
            <a:ext cx="110400" cy="110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 rot="10800000">
            <a:off x="8440836" y="1220338"/>
            <a:ext cx="110400" cy="110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 rot="5400000">
            <a:off x="7898265" y="1615737"/>
            <a:ext cx="117523" cy="117523"/>
          </a:xfrm>
          <a:custGeom>
            <a:avLst/>
            <a:gdLst/>
            <a:ahLst/>
            <a:cxnLst/>
            <a:rect l="l" t="t" r="r" b="b"/>
            <a:pathLst>
              <a:path w="1630" h="1630" extrusionOk="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dist="19050" algn="bl" rotWithShape="0">
              <a:schemeClr val="accen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/>
          <p:nvPr/>
        </p:nvSpPr>
        <p:spPr>
          <a:xfrm rot="5400000">
            <a:off x="7898265" y="1013462"/>
            <a:ext cx="117523" cy="117523"/>
          </a:xfrm>
          <a:custGeom>
            <a:avLst/>
            <a:gdLst/>
            <a:ahLst/>
            <a:cxnLst/>
            <a:rect l="l" t="t" r="r" b="b"/>
            <a:pathLst>
              <a:path w="1630" h="1630" extrusionOk="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dist="19050" algn="bl" rotWithShape="0">
              <a:schemeClr val="accen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 rot="5400000">
            <a:off x="7898265" y="1214220"/>
            <a:ext cx="117523" cy="117523"/>
          </a:xfrm>
          <a:custGeom>
            <a:avLst/>
            <a:gdLst/>
            <a:ahLst/>
            <a:cxnLst/>
            <a:rect l="l" t="t" r="r" b="b"/>
            <a:pathLst>
              <a:path w="1630" h="1630" extrusionOk="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dist="19050" algn="bl" rotWithShape="0">
              <a:schemeClr val="accen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"/>
          <p:cNvSpPr/>
          <p:nvPr/>
        </p:nvSpPr>
        <p:spPr>
          <a:xfrm rot="5400000">
            <a:off x="7898265" y="1414979"/>
            <a:ext cx="117523" cy="117523"/>
          </a:xfrm>
          <a:custGeom>
            <a:avLst/>
            <a:gdLst/>
            <a:ahLst/>
            <a:cxnLst/>
            <a:rect l="l" t="t" r="r" b="b"/>
            <a:pathLst>
              <a:path w="1630" h="1630" extrusionOk="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dist="19050" algn="bl" rotWithShape="0">
              <a:schemeClr val="accen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3"/>
          <p:cNvGrpSpPr/>
          <p:nvPr/>
        </p:nvGrpSpPr>
        <p:grpSpPr>
          <a:xfrm>
            <a:off x="5590029" y="-11612"/>
            <a:ext cx="5178842" cy="5178453"/>
            <a:chOff x="5590029" y="-11612"/>
            <a:chExt cx="5178842" cy="5178453"/>
          </a:xfrm>
        </p:grpSpPr>
        <p:sp>
          <p:nvSpPr>
            <p:cNvPr id="110" name="Google Shape;110;p3"/>
            <p:cNvSpPr/>
            <p:nvPr/>
          </p:nvSpPr>
          <p:spPr>
            <a:xfrm rot="8083927">
              <a:off x="6363203" y="731965"/>
              <a:ext cx="3632494" cy="3691299"/>
            </a:xfrm>
            <a:custGeom>
              <a:avLst/>
              <a:gdLst/>
              <a:ahLst/>
              <a:cxnLst/>
              <a:rect l="l" t="t" r="r" b="b"/>
              <a:pathLst>
                <a:path w="65355" h="66413" fill="none" extrusionOk="0">
                  <a:moveTo>
                    <a:pt x="1" y="66412"/>
                  </a:moveTo>
                  <a:lnTo>
                    <a:pt x="37290" y="29123"/>
                  </a:lnTo>
                  <a:lnTo>
                    <a:pt x="45844" y="29123"/>
                  </a:lnTo>
                  <a:lnTo>
                    <a:pt x="58939" y="16048"/>
                  </a:lnTo>
                  <a:lnTo>
                    <a:pt x="58939" y="6436"/>
                  </a:lnTo>
                  <a:lnTo>
                    <a:pt x="6535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 rot="8083927">
              <a:off x="6363203" y="731965"/>
              <a:ext cx="3632494" cy="3691299"/>
            </a:xfrm>
            <a:custGeom>
              <a:avLst/>
              <a:gdLst/>
              <a:ahLst/>
              <a:cxnLst/>
              <a:rect l="l" t="t" r="r" b="b"/>
              <a:pathLst>
                <a:path w="65355" h="66413" fill="none" extrusionOk="0">
                  <a:moveTo>
                    <a:pt x="1" y="66412"/>
                  </a:moveTo>
                  <a:lnTo>
                    <a:pt x="37290" y="29123"/>
                  </a:lnTo>
                  <a:lnTo>
                    <a:pt x="45844" y="29123"/>
                  </a:lnTo>
                  <a:lnTo>
                    <a:pt x="58939" y="16048"/>
                  </a:lnTo>
                  <a:lnTo>
                    <a:pt x="58939" y="6436"/>
                  </a:lnTo>
                  <a:lnTo>
                    <a:pt x="6535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3"/>
          <p:cNvSpPr/>
          <p:nvPr/>
        </p:nvSpPr>
        <p:spPr>
          <a:xfrm rot="8083927">
            <a:off x="7321480" y="1263046"/>
            <a:ext cx="881848" cy="881792"/>
          </a:xfrm>
          <a:custGeom>
            <a:avLst/>
            <a:gdLst/>
            <a:ahLst/>
            <a:cxnLst/>
            <a:rect l="l" t="t" r="r" b="b"/>
            <a:pathLst>
              <a:path w="15866" h="15865" fill="none" extrusionOk="0">
                <a:moveTo>
                  <a:pt x="0" y="15865"/>
                </a:moveTo>
                <a:lnTo>
                  <a:pt x="15865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20365"/>
            <a:headEnd type="none" w="sm" len="sm"/>
            <a:tailEnd type="none" w="sm" len="sm"/>
          </a:ln>
          <a:effectLst>
            <a:outerShdw blurRad="128588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 rot="8083927">
            <a:off x="8055150" y="172755"/>
            <a:ext cx="881792" cy="881848"/>
          </a:xfrm>
          <a:custGeom>
            <a:avLst/>
            <a:gdLst/>
            <a:ahLst/>
            <a:cxnLst/>
            <a:rect l="l" t="t" r="r" b="b"/>
            <a:pathLst>
              <a:path w="15865" h="15866" fill="none" extrusionOk="0">
                <a:moveTo>
                  <a:pt x="0" y="15865"/>
                </a:moveTo>
                <a:lnTo>
                  <a:pt x="15865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20365"/>
            <a:headEnd type="none" w="sm" len="sm"/>
            <a:tailEnd type="none" w="sm" len="sm"/>
          </a:ln>
          <a:effectLst>
            <a:outerShdw blurRad="128588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 rot="2716061" flipH="1">
            <a:off x="8054209" y="4352995"/>
            <a:ext cx="1077180" cy="688261"/>
          </a:xfrm>
          <a:custGeom>
            <a:avLst/>
            <a:gdLst/>
            <a:ahLst/>
            <a:cxnLst/>
            <a:rect l="l" t="t" r="r" b="b"/>
            <a:pathLst>
              <a:path w="17149" h="10957" fill="none" extrusionOk="0">
                <a:moveTo>
                  <a:pt x="0" y="10957"/>
                </a:moveTo>
                <a:lnTo>
                  <a:pt x="10957" y="0"/>
                </a:lnTo>
                <a:lnTo>
                  <a:pt x="17148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20365"/>
            <a:headEnd type="none" w="sm" len="sm"/>
            <a:tailEnd type="none" w="sm" len="sm"/>
          </a:ln>
          <a:effectLst>
            <a:outerShdw blurRad="128588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3"/>
          <p:cNvGrpSpPr/>
          <p:nvPr/>
        </p:nvGrpSpPr>
        <p:grpSpPr>
          <a:xfrm>
            <a:off x="7186293" y="-290625"/>
            <a:ext cx="3021722" cy="3146276"/>
            <a:chOff x="7186293" y="-290625"/>
            <a:chExt cx="3021722" cy="3146276"/>
          </a:xfrm>
        </p:grpSpPr>
        <p:sp>
          <p:nvSpPr>
            <p:cNvPr id="116" name="Google Shape;116;p3"/>
            <p:cNvSpPr/>
            <p:nvPr/>
          </p:nvSpPr>
          <p:spPr>
            <a:xfrm rot="8083927">
              <a:off x="7518781" y="262329"/>
              <a:ext cx="2356744" cy="1918711"/>
            </a:xfrm>
            <a:custGeom>
              <a:avLst/>
              <a:gdLst/>
              <a:ahLst/>
              <a:cxnLst/>
              <a:rect l="l" t="t" r="r" b="b"/>
              <a:pathLst>
                <a:path w="42402" h="34521" fill="none" extrusionOk="0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 rot="10800000">
              <a:off x="8474463" y="2705051"/>
              <a:ext cx="150600" cy="1506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 rot="8083927">
              <a:off x="7518781" y="262329"/>
              <a:ext cx="2356744" cy="1918711"/>
            </a:xfrm>
            <a:custGeom>
              <a:avLst/>
              <a:gdLst/>
              <a:ahLst/>
              <a:cxnLst/>
              <a:rect l="l" t="t" r="r" b="b"/>
              <a:pathLst>
                <a:path w="42402" h="34521" fill="none" extrusionOk="0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 rot="10800000">
              <a:off x="8474463" y="2705051"/>
              <a:ext cx="150600" cy="1506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3"/>
          <p:cNvSpPr/>
          <p:nvPr/>
        </p:nvSpPr>
        <p:spPr>
          <a:xfrm rot="10800000">
            <a:off x="8370636" y="3982661"/>
            <a:ext cx="110400" cy="110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 rot="10800000">
            <a:off x="8671524" y="5323724"/>
            <a:ext cx="110400" cy="110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 rot="10800000">
            <a:off x="7709099" y="2310562"/>
            <a:ext cx="110400" cy="110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 rot="10800000">
            <a:off x="8440849" y="1220338"/>
            <a:ext cx="110400" cy="110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"/>
          <p:cNvSpPr/>
          <p:nvPr/>
        </p:nvSpPr>
        <p:spPr>
          <a:xfrm rot="5400000">
            <a:off x="7898265" y="1615737"/>
            <a:ext cx="117523" cy="117523"/>
          </a:xfrm>
          <a:custGeom>
            <a:avLst/>
            <a:gdLst/>
            <a:ahLst/>
            <a:cxnLst/>
            <a:rect l="l" t="t" r="r" b="b"/>
            <a:pathLst>
              <a:path w="1630" h="1630" extrusionOk="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dist="19050" algn="bl" rotWithShape="0">
              <a:schemeClr val="accen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"/>
          <p:cNvSpPr/>
          <p:nvPr/>
        </p:nvSpPr>
        <p:spPr>
          <a:xfrm rot="5400000">
            <a:off x="7898265" y="1013462"/>
            <a:ext cx="117523" cy="117523"/>
          </a:xfrm>
          <a:custGeom>
            <a:avLst/>
            <a:gdLst/>
            <a:ahLst/>
            <a:cxnLst/>
            <a:rect l="l" t="t" r="r" b="b"/>
            <a:pathLst>
              <a:path w="1630" h="1630" extrusionOk="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dist="19050" algn="bl" rotWithShape="0">
              <a:schemeClr val="accen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"/>
          <p:cNvSpPr/>
          <p:nvPr/>
        </p:nvSpPr>
        <p:spPr>
          <a:xfrm rot="5400000">
            <a:off x="7898265" y="1214220"/>
            <a:ext cx="117523" cy="117523"/>
          </a:xfrm>
          <a:custGeom>
            <a:avLst/>
            <a:gdLst/>
            <a:ahLst/>
            <a:cxnLst/>
            <a:rect l="l" t="t" r="r" b="b"/>
            <a:pathLst>
              <a:path w="1630" h="1630" extrusionOk="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dist="19050" algn="bl" rotWithShape="0">
              <a:schemeClr val="accen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"/>
          <p:cNvSpPr/>
          <p:nvPr/>
        </p:nvSpPr>
        <p:spPr>
          <a:xfrm rot="5400000">
            <a:off x="7898265" y="1414979"/>
            <a:ext cx="117523" cy="117523"/>
          </a:xfrm>
          <a:custGeom>
            <a:avLst/>
            <a:gdLst/>
            <a:ahLst/>
            <a:cxnLst/>
            <a:rect l="l" t="t" r="r" b="b"/>
            <a:pathLst>
              <a:path w="1630" h="1630" extrusionOk="0">
                <a:moveTo>
                  <a:pt x="1" y="0"/>
                </a:moveTo>
                <a:lnTo>
                  <a:pt x="1" y="1629"/>
                </a:lnTo>
                <a:lnTo>
                  <a:pt x="1630" y="162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57200" dist="19050" algn="bl" rotWithShape="0">
              <a:schemeClr val="accent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713225" y="1199000"/>
            <a:ext cx="7717500" cy="33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31" name="Google Shape;131;p4"/>
          <p:cNvGrpSpPr/>
          <p:nvPr/>
        </p:nvGrpSpPr>
        <p:grpSpPr>
          <a:xfrm>
            <a:off x="-3170262" y="3452177"/>
            <a:ext cx="3721951" cy="12135923"/>
            <a:chOff x="-3170262" y="3452177"/>
            <a:chExt cx="3721951" cy="12135923"/>
          </a:xfrm>
        </p:grpSpPr>
        <p:sp>
          <p:nvSpPr>
            <p:cNvPr id="132" name="Google Shape;132;p4"/>
            <p:cNvSpPr/>
            <p:nvPr/>
          </p:nvSpPr>
          <p:spPr>
            <a:xfrm rot="10800000" flipH="1">
              <a:off x="-3118587" y="3494700"/>
              <a:ext cx="3535035" cy="8139899"/>
            </a:xfrm>
            <a:custGeom>
              <a:avLst/>
              <a:gdLst/>
              <a:ahLst/>
              <a:cxnLst/>
              <a:rect l="l" t="t" r="r" b="b"/>
              <a:pathLst>
                <a:path w="30611" h="70486" fill="none" extrusionOk="0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rot="10800000" flipH="1">
              <a:off x="-3036246" y="7546946"/>
              <a:ext cx="115" cy="2140237"/>
            </a:xfrm>
            <a:custGeom>
              <a:avLst/>
              <a:gdLst/>
              <a:ahLst/>
              <a:cxnLst/>
              <a:rect l="l" t="t" r="r" b="b"/>
              <a:pathLst>
                <a:path w="1" h="18533" fill="none" extrusionOk="0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 rot="10800000" flipH="1">
              <a:off x="-3066849" y="6509634"/>
              <a:ext cx="115" cy="557550"/>
            </a:xfrm>
            <a:custGeom>
              <a:avLst/>
              <a:gdLst/>
              <a:ahLst/>
              <a:cxnLst/>
              <a:rect l="l" t="t" r="r" b="b"/>
              <a:pathLst>
                <a:path w="1" h="4828" fill="none" extrusionOk="0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 rot="10800000" flipH="1">
              <a:off x="-3043291" y="10468067"/>
              <a:ext cx="425784" cy="5061252"/>
            </a:xfrm>
            <a:custGeom>
              <a:avLst/>
              <a:gdLst/>
              <a:ahLst/>
              <a:cxnLst/>
              <a:rect l="l" t="t" r="r" b="b"/>
              <a:pathLst>
                <a:path w="3687" h="43827" fill="none" extrusionOk="0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rot="10800000" flipH="1">
              <a:off x="-1354675" y="14357979"/>
              <a:ext cx="1771155" cy="1171339"/>
            </a:xfrm>
            <a:custGeom>
              <a:avLst/>
              <a:gdLst/>
              <a:ahLst/>
              <a:cxnLst/>
              <a:rect l="l" t="t" r="r" b="b"/>
              <a:pathLst>
                <a:path w="15337" h="10143" fill="none" extrusionOk="0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rot="10800000" flipH="1">
              <a:off x="197669" y="9703588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rot="10800000" flipH="1">
              <a:off x="197669" y="9491905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10800000" flipH="1">
              <a:off x="197669" y="9277912"/>
              <a:ext cx="244707" cy="333975"/>
            </a:xfrm>
            <a:custGeom>
              <a:avLst/>
              <a:gdLst/>
              <a:ahLst/>
              <a:cxnLst/>
              <a:rect l="l" t="t" r="r" b="b"/>
              <a:pathLst>
                <a:path w="2119" h="2892" extrusionOk="0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rot="10800000" flipH="1">
              <a:off x="197669" y="9066228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rot="10800000" flipH="1">
              <a:off x="197669" y="8854545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 rot="10800000" flipH="1">
              <a:off x="-2667042" y="4708190"/>
              <a:ext cx="169528" cy="6876983"/>
            </a:xfrm>
            <a:custGeom>
              <a:avLst/>
              <a:gdLst/>
              <a:ahLst/>
              <a:cxnLst/>
              <a:rect l="l" t="t" r="r" b="b"/>
              <a:pathLst>
                <a:path w="1468" h="59550" fill="none" extrusionOk="0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 rot="10800000" flipH="1">
              <a:off x="-2617614" y="13271394"/>
              <a:ext cx="115" cy="1655904"/>
            </a:xfrm>
            <a:custGeom>
              <a:avLst/>
              <a:gdLst/>
              <a:ahLst/>
              <a:cxnLst/>
              <a:rect l="l" t="t" r="r" b="b"/>
              <a:pathLst>
                <a:path w="1" h="14339" fill="none" extrusionOk="0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 rot="10800000" flipH="1">
              <a:off x="-3118587" y="3494700"/>
              <a:ext cx="3535035" cy="8139899"/>
            </a:xfrm>
            <a:custGeom>
              <a:avLst/>
              <a:gdLst/>
              <a:ahLst/>
              <a:cxnLst/>
              <a:rect l="l" t="t" r="r" b="b"/>
              <a:pathLst>
                <a:path w="30611" h="70486" fill="none" extrusionOk="0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 rot="10800000" flipH="1">
              <a:off x="-3036246" y="7546946"/>
              <a:ext cx="115" cy="2140237"/>
            </a:xfrm>
            <a:custGeom>
              <a:avLst/>
              <a:gdLst/>
              <a:ahLst/>
              <a:cxnLst/>
              <a:rect l="l" t="t" r="r" b="b"/>
              <a:pathLst>
                <a:path w="1" h="18533" fill="none" extrusionOk="0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 rot="10800000" flipH="1">
              <a:off x="-3066849" y="6509634"/>
              <a:ext cx="115" cy="557550"/>
            </a:xfrm>
            <a:custGeom>
              <a:avLst/>
              <a:gdLst/>
              <a:ahLst/>
              <a:cxnLst/>
              <a:rect l="l" t="t" r="r" b="b"/>
              <a:pathLst>
                <a:path w="1" h="4828" fill="none" extrusionOk="0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 rot="10800000" flipH="1">
              <a:off x="-3043291" y="10468067"/>
              <a:ext cx="425784" cy="5061252"/>
            </a:xfrm>
            <a:custGeom>
              <a:avLst/>
              <a:gdLst/>
              <a:ahLst/>
              <a:cxnLst/>
              <a:rect l="l" t="t" r="r" b="b"/>
              <a:pathLst>
                <a:path w="3687" h="43827" fill="none" extrusionOk="0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 rot="10800000" flipH="1">
              <a:off x="-1354675" y="14357979"/>
              <a:ext cx="1771155" cy="1171339"/>
            </a:xfrm>
            <a:custGeom>
              <a:avLst/>
              <a:gdLst/>
              <a:ahLst/>
              <a:cxnLst/>
              <a:rect l="l" t="t" r="r" b="b"/>
              <a:pathLst>
                <a:path w="15337" h="10143" fill="none" extrusionOk="0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 rot="10800000" flipH="1">
              <a:off x="197669" y="9703588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 rot="10800000" flipH="1">
              <a:off x="197669" y="9491905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 rot="10800000" flipH="1">
              <a:off x="197669" y="9277912"/>
              <a:ext cx="244707" cy="333975"/>
            </a:xfrm>
            <a:custGeom>
              <a:avLst/>
              <a:gdLst/>
              <a:ahLst/>
              <a:cxnLst/>
              <a:rect l="l" t="t" r="r" b="b"/>
              <a:pathLst>
                <a:path w="2119" h="2892" extrusionOk="0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 rot="10800000" flipH="1">
              <a:off x="197669" y="9066228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 rot="10800000" flipH="1">
              <a:off x="197669" y="8854545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 rot="10800000" flipH="1">
              <a:off x="-2667042" y="4708190"/>
              <a:ext cx="169528" cy="6876983"/>
            </a:xfrm>
            <a:custGeom>
              <a:avLst/>
              <a:gdLst/>
              <a:ahLst/>
              <a:cxnLst/>
              <a:rect l="l" t="t" r="r" b="b"/>
              <a:pathLst>
                <a:path w="1468" h="59550" fill="none" extrusionOk="0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 rot="10800000" flipH="1">
              <a:off x="-2617614" y="13271394"/>
              <a:ext cx="115" cy="1655904"/>
            </a:xfrm>
            <a:custGeom>
              <a:avLst/>
              <a:gdLst/>
              <a:ahLst/>
              <a:cxnLst/>
              <a:rect l="l" t="t" r="r" b="b"/>
              <a:pathLst>
                <a:path w="1" h="14339" fill="none" extrusionOk="0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4"/>
          <p:cNvGrpSpPr/>
          <p:nvPr/>
        </p:nvGrpSpPr>
        <p:grpSpPr>
          <a:xfrm>
            <a:off x="8681163" y="-2011948"/>
            <a:ext cx="3721951" cy="12135923"/>
            <a:chOff x="-3170262" y="3452177"/>
            <a:chExt cx="3721951" cy="12135923"/>
          </a:xfrm>
        </p:grpSpPr>
        <p:sp>
          <p:nvSpPr>
            <p:cNvPr id="189" name="Google Shape;189;p4"/>
            <p:cNvSpPr/>
            <p:nvPr/>
          </p:nvSpPr>
          <p:spPr>
            <a:xfrm rot="10800000" flipH="1">
              <a:off x="-3118587" y="3494700"/>
              <a:ext cx="3535035" cy="8139899"/>
            </a:xfrm>
            <a:custGeom>
              <a:avLst/>
              <a:gdLst/>
              <a:ahLst/>
              <a:cxnLst/>
              <a:rect l="l" t="t" r="r" b="b"/>
              <a:pathLst>
                <a:path w="30611" h="70486" fill="none" extrusionOk="0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10800000" flipH="1">
              <a:off x="-3036246" y="7546946"/>
              <a:ext cx="115" cy="2140237"/>
            </a:xfrm>
            <a:custGeom>
              <a:avLst/>
              <a:gdLst/>
              <a:ahLst/>
              <a:cxnLst/>
              <a:rect l="l" t="t" r="r" b="b"/>
              <a:pathLst>
                <a:path w="1" h="18533" fill="none" extrusionOk="0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10800000" flipH="1">
              <a:off x="-3066849" y="6509634"/>
              <a:ext cx="115" cy="557550"/>
            </a:xfrm>
            <a:custGeom>
              <a:avLst/>
              <a:gdLst/>
              <a:ahLst/>
              <a:cxnLst/>
              <a:rect l="l" t="t" r="r" b="b"/>
              <a:pathLst>
                <a:path w="1" h="4828" fill="none" extrusionOk="0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10800000" flipH="1">
              <a:off x="-3043291" y="10468067"/>
              <a:ext cx="425784" cy="5061252"/>
            </a:xfrm>
            <a:custGeom>
              <a:avLst/>
              <a:gdLst/>
              <a:ahLst/>
              <a:cxnLst/>
              <a:rect l="l" t="t" r="r" b="b"/>
              <a:pathLst>
                <a:path w="3687" h="43827" fill="none" extrusionOk="0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10800000" flipH="1">
              <a:off x="-1354675" y="14357979"/>
              <a:ext cx="1771155" cy="1171339"/>
            </a:xfrm>
            <a:custGeom>
              <a:avLst/>
              <a:gdLst/>
              <a:ahLst/>
              <a:cxnLst/>
              <a:rect l="l" t="t" r="r" b="b"/>
              <a:pathLst>
                <a:path w="15337" h="10143" fill="none" extrusionOk="0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10800000" flipH="1">
              <a:off x="197669" y="9703588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10800000" flipH="1">
              <a:off x="197669" y="9491905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 rot="10800000" flipH="1">
              <a:off x="197669" y="9277912"/>
              <a:ext cx="244707" cy="333975"/>
            </a:xfrm>
            <a:custGeom>
              <a:avLst/>
              <a:gdLst/>
              <a:ahLst/>
              <a:cxnLst/>
              <a:rect l="l" t="t" r="r" b="b"/>
              <a:pathLst>
                <a:path w="2119" h="2892" extrusionOk="0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 rot="10800000" flipH="1">
              <a:off x="197669" y="9066228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10800000" flipH="1">
              <a:off x="197669" y="8854545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10800000" flipH="1">
              <a:off x="-2617614" y="13271394"/>
              <a:ext cx="115" cy="1655904"/>
            </a:xfrm>
            <a:custGeom>
              <a:avLst/>
              <a:gdLst/>
              <a:ahLst/>
              <a:cxnLst/>
              <a:rect l="l" t="t" r="r" b="b"/>
              <a:pathLst>
                <a:path w="1" h="14339" fill="none" extrusionOk="0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 rot="10800000" flipH="1">
              <a:off x="-3118587" y="3494700"/>
              <a:ext cx="3535035" cy="8139899"/>
            </a:xfrm>
            <a:custGeom>
              <a:avLst/>
              <a:gdLst/>
              <a:ahLst/>
              <a:cxnLst/>
              <a:rect l="l" t="t" r="r" b="b"/>
              <a:pathLst>
                <a:path w="30611" h="70486" fill="none" extrusionOk="0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 rot="10800000" flipH="1">
              <a:off x="-3036246" y="7546946"/>
              <a:ext cx="115" cy="2140237"/>
            </a:xfrm>
            <a:custGeom>
              <a:avLst/>
              <a:gdLst/>
              <a:ahLst/>
              <a:cxnLst/>
              <a:rect l="l" t="t" r="r" b="b"/>
              <a:pathLst>
                <a:path w="1" h="18533" fill="none" extrusionOk="0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rot="10800000" flipH="1">
              <a:off x="-3066849" y="6509634"/>
              <a:ext cx="115" cy="557550"/>
            </a:xfrm>
            <a:custGeom>
              <a:avLst/>
              <a:gdLst/>
              <a:ahLst/>
              <a:cxnLst/>
              <a:rect l="l" t="t" r="r" b="b"/>
              <a:pathLst>
                <a:path w="1" h="4828" fill="none" extrusionOk="0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rot="10800000" flipH="1">
              <a:off x="-3043291" y="10468067"/>
              <a:ext cx="425784" cy="5061252"/>
            </a:xfrm>
            <a:custGeom>
              <a:avLst/>
              <a:gdLst/>
              <a:ahLst/>
              <a:cxnLst/>
              <a:rect l="l" t="t" r="r" b="b"/>
              <a:pathLst>
                <a:path w="3687" h="43827" fill="none" extrusionOk="0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rot="10800000" flipH="1">
              <a:off x="-1354675" y="14357979"/>
              <a:ext cx="1771155" cy="1171339"/>
            </a:xfrm>
            <a:custGeom>
              <a:avLst/>
              <a:gdLst/>
              <a:ahLst/>
              <a:cxnLst/>
              <a:rect l="l" t="t" r="r" b="b"/>
              <a:pathLst>
                <a:path w="15337" h="10143" fill="none" extrusionOk="0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rot="10800000" flipH="1">
              <a:off x="197669" y="9703588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rot="10800000" flipH="1">
              <a:off x="197669" y="9491905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rot="10800000" flipH="1">
              <a:off x="197669" y="9277912"/>
              <a:ext cx="244707" cy="333975"/>
            </a:xfrm>
            <a:custGeom>
              <a:avLst/>
              <a:gdLst/>
              <a:ahLst/>
              <a:cxnLst/>
              <a:rect l="l" t="t" r="r" b="b"/>
              <a:pathLst>
                <a:path w="2119" h="2892" extrusionOk="0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rot="10800000" flipH="1">
              <a:off x="197669" y="9066228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rot="10800000" flipH="1">
              <a:off x="197669" y="8854545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rot="10800000" flipH="1">
              <a:off x="-2617614" y="13271394"/>
              <a:ext cx="115" cy="1655904"/>
            </a:xfrm>
            <a:custGeom>
              <a:avLst/>
              <a:gdLst/>
              <a:ahLst/>
              <a:cxnLst/>
              <a:rect l="l" t="t" r="r" b="b"/>
              <a:pathLst>
                <a:path w="1" h="14339" fill="none" extrusionOk="0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-1081045" y="-1072813"/>
            <a:ext cx="3021722" cy="3146276"/>
            <a:chOff x="-1081045" y="-1072813"/>
            <a:chExt cx="3021722" cy="3146276"/>
          </a:xfrm>
        </p:grpSpPr>
        <p:sp>
          <p:nvSpPr>
            <p:cNvPr id="244" name="Google Shape;244;p4"/>
            <p:cNvSpPr/>
            <p:nvPr/>
          </p:nvSpPr>
          <p:spPr>
            <a:xfrm rot="8083927">
              <a:off x="-160775" y="-609433"/>
              <a:ext cx="881792" cy="881848"/>
            </a:xfrm>
            <a:custGeom>
              <a:avLst/>
              <a:gdLst/>
              <a:ahLst/>
              <a:cxnLst/>
              <a:rect l="l" t="t" r="r" b="b"/>
              <a:pathLst>
                <a:path w="15865" h="15866" fill="none" extrusionOk="0">
                  <a:moveTo>
                    <a:pt x="0" y="15865"/>
                  </a:moveTo>
                  <a:lnTo>
                    <a:pt x="15865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 rot="8083927">
              <a:off x="-748556" y="-519859"/>
              <a:ext cx="2356744" cy="1918711"/>
            </a:xfrm>
            <a:custGeom>
              <a:avLst/>
              <a:gdLst/>
              <a:ahLst/>
              <a:cxnLst/>
              <a:rect l="l" t="t" r="r" b="b"/>
              <a:pathLst>
                <a:path w="42402" h="34521" fill="none" extrusionOk="0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204813" y="1922863"/>
              <a:ext cx="150600" cy="1506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227276" y="438150"/>
              <a:ext cx="110400" cy="110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 rot="8083927">
              <a:off x="-160775" y="-609433"/>
              <a:ext cx="881792" cy="881848"/>
            </a:xfrm>
            <a:custGeom>
              <a:avLst/>
              <a:gdLst/>
              <a:ahLst/>
              <a:cxnLst/>
              <a:rect l="l" t="t" r="r" b="b"/>
              <a:pathLst>
                <a:path w="15865" h="15866" fill="none" extrusionOk="0">
                  <a:moveTo>
                    <a:pt x="0" y="15865"/>
                  </a:moveTo>
                  <a:lnTo>
                    <a:pt x="15865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227276" y="438150"/>
              <a:ext cx="110400" cy="110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 rot="8083927">
              <a:off x="-748556" y="-519859"/>
              <a:ext cx="2356744" cy="1918711"/>
            </a:xfrm>
            <a:custGeom>
              <a:avLst/>
              <a:gdLst/>
              <a:ahLst/>
              <a:cxnLst/>
              <a:rect l="l" t="t" r="r" b="b"/>
              <a:pathLst>
                <a:path w="42402" h="34521" fill="none" extrusionOk="0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204813" y="1922863"/>
              <a:ext cx="150600" cy="1506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9"/>
          <p:cNvSpPr txBox="1">
            <a:spLocks noGrp="1"/>
          </p:cNvSpPr>
          <p:nvPr>
            <p:ph type="title"/>
          </p:nvPr>
        </p:nvSpPr>
        <p:spPr>
          <a:xfrm>
            <a:off x="2344500" y="1378869"/>
            <a:ext cx="445500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536" name="Google Shape;536;p9"/>
          <p:cNvSpPr txBox="1">
            <a:spLocks noGrp="1"/>
          </p:cNvSpPr>
          <p:nvPr>
            <p:ph type="subTitle" idx="1"/>
          </p:nvPr>
        </p:nvSpPr>
        <p:spPr>
          <a:xfrm>
            <a:off x="2549400" y="2544981"/>
            <a:ext cx="4045200" cy="12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37" name="Google Shape;537;p9"/>
          <p:cNvSpPr/>
          <p:nvPr/>
        </p:nvSpPr>
        <p:spPr>
          <a:xfrm>
            <a:off x="577225" y="-591925"/>
            <a:ext cx="676500" cy="3240600"/>
          </a:xfrm>
          <a:custGeom>
            <a:avLst/>
            <a:gdLst/>
            <a:ahLst/>
            <a:cxnLst/>
            <a:rect l="l" t="t" r="r" b="b"/>
            <a:pathLst>
              <a:path w="27060" h="129624" extrusionOk="0">
                <a:moveTo>
                  <a:pt x="0" y="0"/>
                </a:moveTo>
                <a:lnTo>
                  <a:pt x="0" y="101874"/>
                </a:lnTo>
                <a:lnTo>
                  <a:pt x="27060" y="1296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8588" algn="bl" rotWithShape="0">
              <a:schemeClr val="accent1"/>
            </a:outerShdw>
          </a:effectLst>
        </p:spPr>
      </p:sp>
      <p:cxnSp>
        <p:nvCxnSpPr>
          <p:cNvPr id="538" name="Google Shape;538;p9"/>
          <p:cNvCxnSpPr/>
          <p:nvPr/>
        </p:nvCxnSpPr>
        <p:spPr>
          <a:xfrm rot="10800000">
            <a:off x="8860050" y="3165000"/>
            <a:ext cx="0" cy="23004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8588" algn="bl" rotWithShape="0">
              <a:schemeClr val="accent1"/>
            </a:outerShdw>
          </a:effectLst>
        </p:spPr>
      </p:cxnSp>
      <p:grpSp>
        <p:nvGrpSpPr>
          <p:cNvPr id="539" name="Google Shape;539;p9"/>
          <p:cNvGrpSpPr/>
          <p:nvPr/>
        </p:nvGrpSpPr>
        <p:grpSpPr>
          <a:xfrm flipH="1">
            <a:off x="-2783025" y="2555026"/>
            <a:ext cx="4222888" cy="4088811"/>
            <a:chOff x="8129425" y="2555026"/>
            <a:chExt cx="4222888" cy="4088811"/>
          </a:xfrm>
        </p:grpSpPr>
        <p:sp>
          <p:nvSpPr>
            <p:cNvPr id="540" name="Google Shape;540;p9"/>
            <p:cNvSpPr/>
            <p:nvPr/>
          </p:nvSpPr>
          <p:spPr>
            <a:xfrm>
              <a:off x="8263502" y="2555026"/>
              <a:ext cx="4088811" cy="4088811"/>
            </a:xfrm>
            <a:custGeom>
              <a:avLst/>
              <a:gdLst/>
              <a:ahLst/>
              <a:cxnLst/>
              <a:rect l="l" t="t" r="r" b="b"/>
              <a:pathLst>
                <a:path w="21100" h="21100" fill="none" extrusionOk="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263502" y="2555026"/>
              <a:ext cx="4088811" cy="4088811"/>
            </a:xfrm>
            <a:custGeom>
              <a:avLst/>
              <a:gdLst/>
              <a:ahLst/>
              <a:cxnLst/>
              <a:rect l="l" t="t" r="r" b="b"/>
              <a:pathLst>
                <a:path w="21100" h="21100" fill="none" extrusionOk="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9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9"/>
          <p:cNvGrpSpPr/>
          <p:nvPr/>
        </p:nvGrpSpPr>
        <p:grpSpPr>
          <a:xfrm flipH="1">
            <a:off x="-2986745" y="907371"/>
            <a:ext cx="3769563" cy="11358057"/>
            <a:chOff x="-2722250" y="-1079764"/>
            <a:chExt cx="3769563" cy="11358057"/>
          </a:xfrm>
        </p:grpSpPr>
        <p:sp>
          <p:nvSpPr>
            <p:cNvPr id="549" name="Google Shape;549;p9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avLst/>
              <a:gdLst/>
              <a:ahLst/>
              <a:cxnLst/>
              <a:rect l="l" t="t" r="r" b="b"/>
              <a:pathLst>
                <a:path w="68226" h="21568" fill="none" extrusionOk="0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190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avLst/>
              <a:gdLst/>
              <a:ahLst/>
              <a:cxnLst/>
              <a:rect l="l" t="t" r="r" b="b"/>
              <a:pathLst>
                <a:path w="68226" h="21568" fill="none" extrusionOk="0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9"/>
          <p:cNvGrpSpPr/>
          <p:nvPr/>
        </p:nvGrpSpPr>
        <p:grpSpPr>
          <a:xfrm rot="10800000" flipH="1">
            <a:off x="8591775" y="-1202836"/>
            <a:ext cx="4222888" cy="4088811"/>
            <a:chOff x="8129425" y="2555026"/>
            <a:chExt cx="4222888" cy="4088811"/>
          </a:xfrm>
        </p:grpSpPr>
        <p:sp>
          <p:nvSpPr>
            <p:cNvPr id="564" name="Google Shape;564;p9"/>
            <p:cNvSpPr/>
            <p:nvPr/>
          </p:nvSpPr>
          <p:spPr>
            <a:xfrm>
              <a:off x="8263502" y="2555026"/>
              <a:ext cx="4088811" cy="4088811"/>
            </a:xfrm>
            <a:custGeom>
              <a:avLst/>
              <a:gdLst/>
              <a:ahLst/>
              <a:cxnLst/>
              <a:rect l="l" t="t" r="r" b="b"/>
              <a:pathLst>
                <a:path w="21100" h="21100" fill="none" extrusionOk="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8263502" y="2555026"/>
              <a:ext cx="4088811" cy="4088811"/>
            </a:xfrm>
            <a:custGeom>
              <a:avLst/>
              <a:gdLst/>
              <a:ahLst/>
              <a:cxnLst/>
              <a:rect l="l" t="t" r="r" b="b"/>
              <a:pathLst>
                <a:path w="21100" h="21100" fill="none" extrusionOk="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2" name="Google Shape;572;p9"/>
          <p:cNvSpPr/>
          <p:nvPr/>
        </p:nvSpPr>
        <p:spPr>
          <a:xfrm>
            <a:off x="1238289" y="2620086"/>
            <a:ext cx="150600" cy="150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3" name="Google Shape;573;p9"/>
          <p:cNvGrpSpPr/>
          <p:nvPr/>
        </p:nvGrpSpPr>
        <p:grpSpPr>
          <a:xfrm>
            <a:off x="824987" y="359239"/>
            <a:ext cx="117523" cy="719798"/>
            <a:chOff x="824987" y="359239"/>
            <a:chExt cx="117523" cy="719798"/>
          </a:xfrm>
        </p:grpSpPr>
        <p:sp>
          <p:nvSpPr>
            <p:cNvPr id="574" name="Google Shape;574;p9"/>
            <p:cNvSpPr/>
            <p:nvPr/>
          </p:nvSpPr>
          <p:spPr>
            <a:xfrm rot="-5400000">
              <a:off x="824987" y="359239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 rot="-5400000">
              <a:off x="824987" y="961514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 rot="-5400000">
              <a:off x="824987" y="760756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 rot="-5400000">
              <a:off x="824987" y="55999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 rot="-5400000">
              <a:off x="824987" y="359239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 rot="-5400000">
              <a:off x="824987" y="961514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 rot="-5400000">
              <a:off x="824987" y="760756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 rot="-5400000">
              <a:off x="824987" y="55999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2" name="Google Shape;582;p9"/>
          <p:cNvSpPr/>
          <p:nvPr/>
        </p:nvSpPr>
        <p:spPr>
          <a:xfrm>
            <a:off x="577225" y="-591925"/>
            <a:ext cx="676500" cy="3240600"/>
          </a:xfrm>
          <a:custGeom>
            <a:avLst/>
            <a:gdLst/>
            <a:ahLst/>
            <a:cxnLst/>
            <a:rect l="l" t="t" r="r" b="b"/>
            <a:pathLst>
              <a:path w="27060" h="129624" extrusionOk="0">
                <a:moveTo>
                  <a:pt x="0" y="0"/>
                </a:moveTo>
                <a:lnTo>
                  <a:pt x="0" y="101874"/>
                </a:lnTo>
                <a:lnTo>
                  <a:pt x="27060" y="1296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8588" algn="bl" rotWithShape="0">
              <a:schemeClr val="accent1"/>
            </a:outerShdw>
          </a:effectLst>
        </p:spPr>
      </p:sp>
      <p:sp>
        <p:nvSpPr>
          <p:cNvPr id="583" name="Google Shape;583;p9"/>
          <p:cNvSpPr/>
          <p:nvPr/>
        </p:nvSpPr>
        <p:spPr>
          <a:xfrm>
            <a:off x="1238289" y="2620086"/>
            <a:ext cx="150600" cy="150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4" name="Google Shape;584;p9"/>
          <p:cNvCxnSpPr/>
          <p:nvPr/>
        </p:nvCxnSpPr>
        <p:spPr>
          <a:xfrm rot="10800000">
            <a:off x="8860050" y="3165000"/>
            <a:ext cx="0" cy="23004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8588" algn="bl" rotWithShape="0">
              <a:schemeClr val="accent1"/>
            </a:outerShdw>
          </a:effectLst>
        </p:spPr>
      </p:cxnSp>
      <p:grpSp>
        <p:nvGrpSpPr>
          <p:cNvPr id="585" name="Google Shape;585;p9"/>
          <p:cNvGrpSpPr/>
          <p:nvPr/>
        </p:nvGrpSpPr>
        <p:grpSpPr>
          <a:xfrm>
            <a:off x="8202950" y="1983213"/>
            <a:ext cx="237939" cy="3223487"/>
            <a:chOff x="8202950" y="1983213"/>
            <a:chExt cx="237939" cy="3223487"/>
          </a:xfrm>
        </p:grpSpPr>
        <p:sp>
          <p:nvSpPr>
            <p:cNvPr id="586" name="Google Shape;586;p9"/>
            <p:cNvSpPr/>
            <p:nvPr/>
          </p:nvSpPr>
          <p:spPr>
            <a:xfrm>
              <a:off x="8202950" y="2093625"/>
              <a:ext cx="182750" cy="3113075"/>
            </a:xfrm>
            <a:custGeom>
              <a:avLst/>
              <a:gdLst/>
              <a:ahLst/>
              <a:cxnLst/>
              <a:rect l="l" t="t" r="r" b="b"/>
              <a:pathLst>
                <a:path w="7310" h="124523" extrusionOk="0">
                  <a:moveTo>
                    <a:pt x="6787" y="124523"/>
                  </a:moveTo>
                  <a:lnTo>
                    <a:pt x="7236" y="67122"/>
                  </a:lnTo>
                  <a:lnTo>
                    <a:pt x="0" y="57280"/>
                  </a:lnTo>
                  <a:lnTo>
                    <a:pt x="0" y="33256"/>
                  </a:lnTo>
                  <a:lnTo>
                    <a:pt x="7310" y="23088"/>
                  </a:lnTo>
                  <a:lnTo>
                    <a:pt x="7253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8588" algn="bl" rotWithShape="0">
                <a:schemeClr val="accent1"/>
              </a:outerShdw>
            </a:effectLst>
          </p:spPr>
        </p:sp>
        <p:sp>
          <p:nvSpPr>
            <p:cNvPr id="587" name="Google Shape;587;p9"/>
            <p:cNvSpPr/>
            <p:nvPr/>
          </p:nvSpPr>
          <p:spPr>
            <a:xfrm>
              <a:off x="8330489" y="1983213"/>
              <a:ext cx="110400" cy="110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8202950" y="2093625"/>
              <a:ext cx="182750" cy="3113075"/>
            </a:xfrm>
            <a:custGeom>
              <a:avLst/>
              <a:gdLst/>
              <a:ahLst/>
              <a:cxnLst/>
              <a:rect l="l" t="t" r="r" b="b"/>
              <a:pathLst>
                <a:path w="7310" h="124523" extrusionOk="0">
                  <a:moveTo>
                    <a:pt x="6787" y="124523"/>
                  </a:moveTo>
                  <a:lnTo>
                    <a:pt x="7236" y="67122"/>
                  </a:lnTo>
                  <a:lnTo>
                    <a:pt x="0" y="57280"/>
                  </a:lnTo>
                  <a:lnTo>
                    <a:pt x="0" y="33256"/>
                  </a:lnTo>
                  <a:lnTo>
                    <a:pt x="7310" y="23088"/>
                  </a:lnTo>
                  <a:lnTo>
                    <a:pt x="7253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8588" algn="bl" rotWithShape="0">
                <a:schemeClr val="accent1"/>
              </a:outerShdw>
            </a:effectLst>
          </p:spPr>
        </p:sp>
        <p:sp>
          <p:nvSpPr>
            <p:cNvPr id="589" name="Google Shape;589;p9"/>
            <p:cNvSpPr/>
            <p:nvPr/>
          </p:nvSpPr>
          <p:spPr>
            <a:xfrm>
              <a:off x="8330489" y="1983213"/>
              <a:ext cx="110400" cy="110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9"/>
          <p:cNvGrpSpPr/>
          <p:nvPr/>
        </p:nvGrpSpPr>
        <p:grpSpPr>
          <a:xfrm>
            <a:off x="7704114" y="-97112"/>
            <a:ext cx="261061" cy="3913266"/>
            <a:chOff x="7704114" y="-97112"/>
            <a:chExt cx="261061" cy="3913266"/>
          </a:xfrm>
        </p:grpSpPr>
        <p:sp>
          <p:nvSpPr>
            <p:cNvPr id="591" name="Google Shape;591;p9"/>
            <p:cNvSpPr/>
            <p:nvPr/>
          </p:nvSpPr>
          <p:spPr>
            <a:xfrm>
              <a:off x="7779425" y="-97112"/>
              <a:ext cx="185750" cy="3804950"/>
            </a:xfrm>
            <a:custGeom>
              <a:avLst/>
              <a:gdLst/>
              <a:ahLst/>
              <a:cxnLst/>
              <a:rect l="l" t="t" r="r" b="b"/>
              <a:pathLst>
                <a:path w="7430" h="152198" extrusionOk="0">
                  <a:moveTo>
                    <a:pt x="7366" y="0"/>
                  </a:moveTo>
                  <a:lnTo>
                    <a:pt x="7430" y="96755"/>
                  </a:lnTo>
                  <a:lnTo>
                    <a:pt x="0" y="107019"/>
                  </a:lnTo>
                  <a:lnTo>
                    <a:pt x="8" y="152198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8588" algn="bl" rotWithShape="0">
                <a:schemeClr val="accent1"/>
              </a:outerShdw>
            </a:effectLst>
          </p:spPr>
        </p:sp>
        <p:sp>
          <p:nvSpPr>
            <p:cNvPr id="592" name="Google Shape;592;p9"/>
            <p:cNvSpPr/>
            <p:nvPr/>
          </p:nvSpPr>
          <p:spPr>
            <a:xfrm>
              <a:off x="7704114" y="3665554"/>
              <a:ext cx="150600" cy="1506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7779425" y="-97112"/>
              <a:ext cx="185750" cy="3804950"/>
            </a:xfrm>
            <a:custGeom>
              <a:avLst/>
              <a:gdLst/>
              <a:ahLst/>
              <a:cxnLst/>
              <a:rect l="l" t="t" r="r" b="b"/>
              <a:pathLst>
                <a:path w="7430" h="152198" extrusionOk="0">
                  <a:moveTo>
                    <a:pt x="7366" y="0"/>
                  </a:moveTo>
                  <a:lnTo>
                    <a:pt x="7430" y="96755"/>
                  </a:lnTo>
                  <a:lnTo>
                    <a:pt x="0" y="107019"/>
                  </a:lnTo>
                  <a:lnTo>
                    <a:pt x="8" y="152198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8588" algn="bl" rotWithShape="0">
                <a:schemeClr val="accent1"/>
              </a:outerShdw>
            </a:effectLst>
          </p:spPr>
        </p:sp>
        <p:sp>
          <p:nvSpPr>
            <p:cNvPr id="594" name="Google Shape;594;p9"/>
            <p:cNvSpPr/>
            <p:nvPr/>
          </p:nvSpPr>
          <p:spPr>
            <a:xfrm>
              <a:off x="7704114" y="3665554"/>
              <a:ext cx="150600" cy="1506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13"/>
          <p:cNvSpPr txBox="1">
            <a:spLocks noGrp="1"/>
          </p:cNvSpPr>
          <p:nvPr>
            <p:ph type="subTitle" idx="1"/>
          </p:nvPr>
        </p:nvSpPr>
        <p:spPr>
          <a:xfrm>
            <a:off x="1975600" y="3423975"/>
            <a:ext cx="2409600" cy="467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13"/>
          <p:cNvSpPr txBox="1">
            <a:spLocks noGrp="1"/>
          </p:cNvSpPr>
          <p:nvPr>
            <p:ph type="subTitle" idx="2"/>
          </p:nvPr>
        </p:nvSpPr>
        <p:spPr>
          <a:xfrm>
            <a:off x="1975600" y="3063178"/>
            <a:ext cx="2409600" cy="300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707" name="Google Shape;707;p13"/>
          <p:cNvSpPr txBox="1">
            <a:spLocks noGrp="1"/>
          </p:cNvSpPr>
          <p:nvPr>
            <p:ph type="title" idx="3" hasCustomPrompt="1"/>
          </p:nvPr>
        </p:nvSpPr>
        <p:spPr>
          <a:xfrm>
            <a:off x="1049261" y="3192050"/>
            <a:ext cx="8040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708" name="Google Shape;708;p13"/>
          <p:cNvSpPr txBox="1">
            <a:spLocks noGrp="1"/>
          </p:cNvSpPr>
          <p:nvPr>
            <p:ph type="title" idx="4" hasCustomPrompt="1"/>
          </p:nvPr>
        </p:nvSpPr>
        <p:spPr>
          <a:xfrm>
            <a:off x="4904736" y="3192050"/>
            <a:ext cx="8040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709" name="Google Shape;709;p13"/>
          <p:cNvSpPr txBox="1">
            <a:spLocks noGrp="1"/>
          </p:cNvSpPr>
          <p:nvPr>
            <p:ph type="title" idx="5" hasCustomPrompt="1"/>
          </p:nvPr>
        </p:nvSpPr>
        <p:spPr>
          <a:xfrm>
            <a:off x="1049261" y="1861738"/>
            <a:ext cx="8040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710" name="Google Shape;710;p13"/>
          <p:cNvSpPr txBox="1">
            <a:spLocks noGrp="1"/>
          </p:cNvSpPr>
          <p:nvPr>
            <p:ph type="title" idx="6" hasCustomPrompt="1"/>
          </p:nvPr>
        </p:nvSpPr>
        <p:spPr>
          <a:xfrm>
            <a:off x="4904736" y="1861738"/>
            <a:ext cx="8040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711" name="Google Shape;711;p13"/>
          <p:cNvSpPr txBox="1">
            <a:spLocks noGrp="1"/>
          </p:cNvSpPr>
          <p:nvPr>
            <p:ph type="subTitle" idx="7"/>
          </p:nvPr>
        </p:nvSpPr>
        <p:spPr>
          <a:xfrm>
            <a:off x="1975600" y="2093675"/>
            <a:ext cx="2409600" cy="467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13"/>
          <p:cNvSpPr txBox="1">
            <a:spLocks noGrp="1"/>
          </p:cNvSpPr>
          <p:nvPr>
            <p:ph type="subTitle" idx="8"/>
          </p:nvPr>
        </p:nvSpPr>
        <p:spPr>
          <a:xfrm>
            <a:off x="1975600" y="1732878"/>
            <a:ext cx="2409600" cy="300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713" name="Google Shape;713;p13"/>
          <p:cNvSpPr txBox="1">
            <a:spLocks noGrp="1"/>
          </p:cNvSpPr>
          <p:nvPr>
            <p:ph type="subTitle" idx="9"/>
          </p:nvPr>
        </p:nvSpPr>
        <p:spPr>
          <a:xfrm>
            <a:off x="5831075" y="3423975"/>
            <a:ext cx="2409600" cy="467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13"/>
          <p:cNvSpPr txBox="1">
            <a:spLocks noGrp="1"/>
          </p:cNvSpPr>
          <p:nvPr>
            <p:ph type="subTitle" idx="13"/>
          </p:nvPr>
        </p:nvSpPr>
        <p:spPr>
          <a:xfrm>
            <a:off x="5831075" y="3063178"/>
            <a:ext cx="2409600" cy="300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715" name="Google Shape;715;p13"/>
          <p:cNvSpPr txBox="1">
            <a:spLocks noGrp="1"/>
          </p:cNvSpPr>
          <p:nvPr>
            <p:ph type="subTitle" idx="14"/>
          </p:nvPr>
        </p:nvSpPr>
        <p:spPr>
          <a:xfrm>
            <a:off x="5831075" y="2093675"/>
            <a:ext cx="2409600" cy="467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13"/>
          <p:cNvSpPr txBox="1">
            <a:spLocks noGrp="1"/>
          </p:cNvSpPr>
          <p:nvPr>
            <p:ph type="subTitle" idx="15"/>
          </p:nvPr>
        </p:nvSpPr>
        <p:spPr>
          <a:xfrm>
            <a:off x="5831075" y="1732878"/>
            <a:ext cx="2409600" cy="300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"/>
              <a:buNone/>
              <a:defRPr sz="2000" b="1"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grpSp>
        <p:nvGrpSpPr>
          <p:cNvPr id="717" name="Google Shape;717;p13"/>
          <p:cNvGrpSpPr/>
          <p:nvPr/>
        </p:nvGrpSpPr>
        <p:grpSpPr>
          <a:xfrm>
            <a:off x="-3130987" y="-4899154"/>
            <a:ext cx="3721951" cy="12135923"/>
            <a:chOff x="-3170262" y="3452177"/>
            <a:chExt cx="3721951" cy="12135923"/>
          </a:xfrm>
        </p:grpSpPr>
        <p:sp>
          <p:nvSpPr>
            <p:cNvPr id="718" name="Google Shape;718;p13"/>
            <p:cNvSpPr/>
            <p:nvPr/>
          </p:nvSpPr>
          <p:spPr>
            <a:xfrm rot="10800000" flipH="1">
              <a:off x="-3118587" y="3494700"/>
              <a:ext cx="3535035" cy="8139899"/>
            </a:xfrm>
            <a:custGeom>
              <a:avLst/>
              <a:gdLst/>
              <a:ahLst/>
              <a:cxnLst/>
              <a:rect l="l" t="t" r="r" b="b"/>
              <a:pathLst>
                <a:path w="30611" h="70486" fill="none" extrusionOk="0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 rot="10800000" flipH="1">
              <a:off x="-3036246" y="7546946"/>
              <a:ext cx="115" cy="2140237"/>
            </a:xfrm>
            <a:custGeom>
              <a:avLst/>
              <a:gdLst/>
              <a:ahLst/>
              <a:cxnLst/>
              <a:rect l="l" t="t" r="r" b="b"/>
              <a:pathLst>
                <a:path w="1" h="18533" fill="none" extrusionOk="0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 rot="10800000" flipH="1">
              <a:off x="-3066849" y="6509634"/>
              <a:ext cx="115" cy="557550"/>
            </a:xfrm>
            <a:custGeom>
              <a:avLst/>
              <a:gdLst/>
              <a:ahLst/>
              <a:cxnLst/>
              <a:rect l="l" t="t" r="r" b="b"/>
              <a:pathLst>
                <a:path w="1" h="4828" fill="none" extrusionOk="0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 rot="10800000" flipH="1">
              <a:off x="-3043291" y="10468067"/>
              <a:ext cx="425784" cy="5061252"/>
            </a:xfrm>
            <a:custGeom>
              <a:avLst/>
              <a:gdLst/>
              <a:ahLst/>
              <a:cxnLst/>
              <a:rect l="l" t="t" r="r" b="b"/>
              <a:pathLst>
                <a:path w="3687" h="43827" fill="none" extrusionOk="0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 rot="10800000" flipH="1">
              <a:off x="-1354675" y="14357979"/>
              <a:ext cx="1771155" cy="1171339"/>
            </a:xfrm>
            <a:custGeom>
              <a:avLst/>
              <a:gdLst/>
              <a:ahLst/>
              <a:cxnLst/>
              <a:rect l="l" t="t" r="r" b="b"/>
              <a:pathLst>
                <a:path w="15337" h="10143" fill="none" extrusionOk="0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 rot="10800000" flipH="1">
              <a:off x="197669" y="9703588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 rot="10800000" flipH="1">
              <a:off x="197669" y="9491905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 rot="10800000" flipH="1">
              <a:off x="197669" y="9277912"/>
              <a:ext cx="244707" cy="333975"/>
            </a:xfrm>
            <a:custGeom>
              <a:avLst/>
              <a:gdLst/>
              <a:ahLst/>
              <a:cxnLst/>
              <a:rect l="l" t="t" r="r" b="b"/>
              <a:pathLst>
                <a:path w="2119" h="2892" extrusionOk="0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 rot="10800000" flipH="1">
              <a:off x="197669" y="9066228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 rot="10800000" flipH="1">
              <a:off x="197669" y="8854545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 rot="10800000" flipH="1">
              <a:off x="-2667042" y="4708190"/>
              <a:ext cx="169528" cy="6876983"/>
            </a:xfrm>
            <a:custGeom>
              <a:avLst/>
              <a:gdLst/>
              <a:ahLst/>
              <a:cxnLst/>
              <a:rect l="l" t="t" r="r" b="b"/>
              <a:pathLst>
                <a:path w="1468" h="59550" fill="none" extrusionOk="0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 rot="10800000" flipH="1">
              <a:off x="-2617614" y="13271394"/>
              <a:ext cx="115" cy="1655904"/>
            </a:xfrm>
            <a:custGeom>
              <a:avLst/>
              <a:gdLst/>
              <a:ahLst/>
              <a:cxnLst/>
              <a:rect l="l" t="t" r="r" b="b"/>
              <a:pathLst>
                <a:path w="1" h="14339" fill="none" extrusionOk="0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 rot="10800000" flipH="1">
              <a:off x="-3118587" y="3494700"/>
              <a:ext cx="3535035" cy="8139899"/>
            </a:xfrm>
            <a:custGeom>
              <a:avLst/>
              <a:gdLst/>
              <a:ahLst/>
              <a:cxnLst/>
              <a:rect l="l" t="t" r="r" b="b"/>
              <a:pathLst>
                <a:path w="30611" h="70486" fill="none" extrusionOk="0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 rot="10800000" flipH="1">
              <a:off x="-3036246" y="7546946"/>
              <a:ext cx="115" cy="2140237"/>
            </a:xfrm>
            <a:custGeom>
              <a:avLst/>
              <a:gdLst/>
              <a:ahLst/>
              <a:cxnLst/>
              <a:rect l="l" t="t" r="r" b="b"/>
              <a:pathLst>
                <a:path w="1" h="18533" fill="none" extrusionOk="0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 rot="10800000" flipH="1">
              <a:off x="-3066849" y="6509634"/>
              <a:ext cx="115" cy="557550"/>
            </a:xfrm>
            <a:custGeom>
              <a:avLst/>
              <a:gdLst/>
              <a:ahLst/>
              <a:cxnLst/>
              <a:rect l="l" t="t" r="r" b="b"/>
              <a:pathLst>
                <a:path w="1" h="4828" fill="none" extrusionOk="0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 rot="10800000" flipH="1">
              <a:off x="-3043291" y="10468067"/>
              <a:ext cx="425784" cy="5061252"/>
            </a:xfrm>
            <a:custGeom>
              <a:avLst/>
              <a:gdLst/>
              <a:ahLst/>
              <a:cxnLst/>
              <a:rect l="l" t="t" r="r" b="b"/>
              <a:pathLst>
                <a:path w="3687" h="43827" fill="none" extrusionOk="0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 rot="10800000" flipH="1">
              <a:off x="-1354675" y="14357979"/>
              <a:ext cx="1771155" cy="1171339"/>
            </a:xfrm>
            <a:custGeom>
              <a:avLst/>
              <a:gdLst/>
              <a:ahLst/>
              <a:cxnLst/>
              <a:rect l="l" t="t" r="r" b="b"/>
              <a:pathLst>
                <a:path w="15337" h="10143" fill="none" extrusionOk="0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 rot="10800000" flipH="1">
              <a:off x="197669" y="9703588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 rot="10800000" flipH="1">
              <a:off x="197669" y="9491905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 rot="10800000" flipH="1">
              <a:off x="197669" y="9277912"/>
              <a:ext cx="244707" cy="333975"/>
            </a:xfrm>
            <a:custGeom>
              <a:avLst/>
              <a:gdLst/>
              <a:ahLst/>
              <a:cxnLst/>
              <a:rect l="l" t="t" r="r" b="b"/>
              <a:pathLst>
                <a:path w="2119" h="2892" extrusionOk="0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 rot="10800000" flipH="1">
              <a:off x="197669" y="9066228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 rot="10800000" flipH="1">
              <a:off x="197669" y="8854545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 rot="10800000" flipH="1">
              <a:off x="-2667042" y="4708190"/>
              <a:ext cx="169528" cy="6876983"/>
            </a:xfrm>
            <a:custGeom>
              <a:avLst/>
              <a:gdLst/>
              <a:ahLst/>
              <a:cxnLst/>
              <a:rect l="l" t="t" r="r" b="b"/>
              <a:pathLst>
                <a:path w="1468" h="59550" fill="none" extrusionOk="0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 rot="10800000" flipH="1">
              <a:off x="-2617614" y="13271394"/>
              <a:ext cx="115" cy="1655904"/>
            </a:xfrm>
            <a:custGeom>
              <a:avLst/>
              <a:gdLst/>
              <a:ahLst/>
              <a:cxnLst/>
              <a:rect l="l" t="t" r="r" b="b"/>
              <a:pathLst>
                <a:path w="1" h="14339" fill="none" extrusionOk="0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" name="Google Shape;774;p13"/>
          <p:cNvGrpSpPr/>
          <p:nvPr/>
        </p:nvGrpSpPr>
        <p:grpSpPr>
          <a:xfrm flipH="1">
            <a:off x="6309193" y="4399246"/>
            <a:ext cx="3769563" cy="11358057"/>
            <a:chOff x="-2722250" y="-1079764"/>
            <a:chExt cx="3769563" cy="11358057"/>
          </a:xfrm>
        </p:grpSpPr>
        <p:sp>
          <p:nvSpPr>
            <p:cNvPr id="775" name="Google Shape;775;p13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avLst/>
              <a:gdLst/>
              <a:ahLst/>
              <a:cxnLst/>
              <a:rect l="l" t="t" r="r" b="b"/>
              <a:pathLst>
                <a:path w="68226" h="21568" fill="none" extrusionOk="0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190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avLst/>
              <a:gdLst/>
              <a:ahLst/>
              <a:cxnLst/>
              <a:rect l="l" t="t" r="r" b="b"/>
              <a:pathLst>
                <a:path w="68226" h="21568" fill="none" extrusionOk="0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13"/>
          <p:cNvGrpSpPr/>
          <p:nvPr/>
        </p:nvGrpSpPr>
        <p:grpSpPr>
          <a:xfrm>
            <a:off x="8626375" y="-2137135"/>
            <a:ext cx="618526" cy="5831511"/>
            <a:chOff x="8626375" y="-2137135"/>
            <a:chExt cx="618526" cy="5831511"/>
          </a:xfrm>
        </p:grpSpPr>
        <p:sp>
          <p:nvSpPr>
            <p:cNvPr id="790" name="Google Shape;790;p13"/>
            <p:cNvSpPr/>
            <p:nvPr/>
          </p:nvSpPr>
          <p:spPr>
            <a:xfrm rot="10800000" flipH="1">
              <a:off x="8754318" y="-2137135"/>
              <a:ext cx="490583" cy="5831511"/>
            </a:xfrm>
            <a:custGeom>
              <a:avLst/>
              <a:gdLst/>
              <a:ahLst/>
              <a:cxnLst/>
              <a:rect l="l" t="t" r="r" b="b"/>
              <a:pathLst>
                <a:path w="3687" h="43827" fill="none" extrusionOk="0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 rot="-5400000">
              <a:off x="8403006" y="1365179"/>
              <a:ext cx="714890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 rot="10800000" flipH="1">
              <a:off x="8754318" y="-2137135"/>
              <a:ext cx="490583" cy="5831511"/>
            </a:xfrm>
            <a:custGeom>
              <a:avLst/>
              <a:gdLst/>
              <a:ahLst/>
              <a:cxnLst/>
              <a:rect l="l" t="t" r="r" b="b"/>
              <a:pathLst>
                <a:path w="3687" h="43827" fill="none" extrusionOk="0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 rot="-5400000">
              <a:off x="8403006" y="1365179"/>
              <a:ext cx="714890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" name="Google Shape;794;p13"/>
          <p:cNvGrpSpPr/>
          <p:nvPr/>
        </p:nvGrpSpPr>
        <p:grpSpPr>
          <a:xfrm>
            <a:off x="851178" y="3217515"/>
            <a:ext cx="3146276" cy="3021722"/>
            <a:chOff x="851178" y="3217515"/>
            <a:chExt cx="3146276" cy="3021722"/>
          </a:xfrm>
        </p:grpSpPr>
        <p:sp>
          <p:nvSpPr>
            <p:cNvPr id="795" name="Google Shape;795;p13"/>
            <p:cNvSpPr/>
            <p:nvPr/>
          </p:nvSpPr>
          <p:spPr>
            <a:xfrm rot="-8116073">
              <a:off x="1306773" y="3769020"/>
              <a:ext cx="2356744" cy="1918711"/>
            </a:xfrm>
            <a:custGeom>
              <a:avLst/>
              <a:gdLst/>
              <a:ahLst/>
              <a:cxnLst/>
              <a:rect l="l" t="t" r="r" b="b"/>
              <a:pathLst>
                <a:path w="42402" h="34521" fill="none" extrusionOk="0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 rot="5400000">
              <a:off x="851178" y="4503372"/>
              <a:ext cx="150600" cy="1506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 rot="-8116073">
              <a:off x="1306773" y="3769020"/>
              <a:ext cx="2356744" cy="1918711"/>
            </a:xfrm>
            <a:custGeom>
              <a:avLst/>
              <a:gdLst/>
              <a:ahLst/>
              <a:cxnLst/>
              <a:rect l="l" t="t" r="r" b="b"/>
              <a:pathLst>
                <a:path w="42402" h="34521" fill="none" extrusionOk="0">
                  <a:moveTo>
                    <a:pt x="0" y="34520"/>
                  </a:moveTo>
                  <a:lnTo>
                    <a:pt x="24093" y="10428"/>
                  </a:lnTo>
                  <a:lnTo>
                    <a:pt x="31954" y="10428"/>
                  </a:lnTo>
                  <a:lnTo>
                    <a:pt x="42402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 rot="5400000">
              <a:off x="851178" y="4503372"/>
              <a:ext cx="150600" cy="1506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35"/>
          <p:cNvSpPr/>
          <p:nvPr/>
        </p:nvSpPr>
        <p:spPr>
          <a:xfrm>
            <a:off x="577225" y="-591925"/>
            <a:ext cx="676500" cy="3240600"/>
          </a:xfrm>
          <a:custGeom>
            <a:avLst/>
            <a:gdLst/>
            <a:ahLst/>
            <a:cxnLst/>
            <a:rect l="l" t="t" r="r" b="b"/>
            <a:pathLst>
              <a:path w="27060" h="129624" extrusionOk="0">
                <a:moveTo>
                  <a:pt x="0" y="0"/>
                </a:moveTo>
                <a:lnTo>
                  <a:pt x="0" y="101874"/>
                </a:lnTo>
                <a:lnTo>
                  <a:pt x="27060" y="1296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8588" algn="bl" rotWithShape="0">
              <a:schemeClr val="accent1"/>
            </a:outerShdw>
          </a:effectLst>
        </p:spPr>
      </p:sp>
      <p:cxnSp>
        <p:nvCxnSpPr>
          <p:cNvPr id="2465" name="Google Shape;2465;p35"/>
          <p:cNvCxnSpPr/>
          <p:nvPr/>
        </p:nvCxnSpPr>
        <p:spPr>
          <a:xfrm rot="10800000">
            <a:off x="8860050" y="3165000"/>
            <a:ext cx="0" cy="23004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8588" algn="bl" rotWithShape="0">
              <a:schemeClr val="accent1"/>
            </a:outerShdw>
          </a:effectLst>
        </p:spPr>
      </p:cxnSp>
      <p:grpSp>
        <p:nvGrpSpPr>
          <p:cNvPr id="2466" name="Google Shape;2466;p35"/>
          <p:cNvGrpSpPr/>
          <p:nvPr/>
        </p:nvGrpSpPr>
        <p:grpSpPr>
          <a:xfrm flipH="1">
            <a:off x="-2783025" y="2555026"/>
            <a:ext cx="4222888" cy="4088811"/>
            <a:chOff x="8129425" y="2555026"/>
            <a:chExt cx="4222888" cy="4088811"/>
          </a:xfrm>
        </p:grpSpPr>
        <p:sp>
          <p:nvSpPr>
            <p:cNvPr id="2467" name="Google Shape;2467;p35"/>
            <p:cNvSpPr/>
            <p:nvPr/>
          </p:nvSpPr>
          <p:spPr>
            <a:xfrm>
              <a:off x="8263502" y="2555026"/>
              <a:ext cx="4088811" cy="4088811"/>
            </a:xfrm>
            <a:custGeom>
              <a:avLst/>
              <a:gdLst/>
              <a:ahLst/>
              <a:cxnLst/>
              <a:rect l="l" t="t" r="r" b="b"/>
              <a:pathLst>
                <a:path w="21100" h="21100" fill="none" extrusionOk="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5"/>
            <p:cNvSpPr/>
            <p:nvPr/>
          </p:nvSpPr>
          <p:spPr>
            <a:xfrm>
              <a:off x="8263502" y="2555026"/>
              <a:ext cx="4088811" cy="4088811"/>
            </a:xfrm>
            <a:custGeom>
              <a:avLst/>
              <a:gdLst/>
              <a:ahLst/>
              <a:cxnLst/>
              <a:rect l="l" t="t" r="r" b="b"/>
              <a:pathLst>
                <a:path w="21100" h="21100" fill="none" extrusionOk="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5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5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5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5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5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5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5" name="Google Shape;2475;p35"/>
          <p:cNvGrpSpPr/>
          <p:nvPr/>
        </p:nvGrpSpPr>
        <p:grpSpPr>
          <a:xfrm flipH="1">
            <a:off x="-2986745" y="907371"/>
            <a:ext cx="3769563" cy="11358057"/>
            <a:chOff x="-2722250" y="-1079764"/>
            <a:chExt cx="3769563" cy="11358057"/>
          </a:xfrm>
        </p:grpSpPr>
        <p:sp>
          <p:nvSpPr>
            <p:cNvPr id="2476" name="Google Shape;2476;p35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avLst/>
              <a:gdLst/>
              <a:ahLst/>
              <a:cxnLst/>
              <a:rect l="l" t="t" r="r" b="b"/>
              <a:pathLst>
                <a:path w="68226" h="21568" fill="none" extrusionOk="0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190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5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5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5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avLst/>
              <a:gdLst/>
              <a:ahLst/>
              <a:cxnLst/>
              <a:rect l="l" t="t" r="r" b="b"/>
              <a:pathLst>
                <a:path w="68226" h="21568" fill="none" extrusionOk="0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5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5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5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5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5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5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5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5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5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5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35"/>
          <p:cNvGrpSpPr/>
          <p:nvPr/>
        </p:nvGrpSpPr>
        <p:grpSpPr>
          <a:xfrm rot="10800000" flipH="1">
            <a:off x="8591775" y="-1202836"/>
            <a:ext cx="4222888" cy="4088811"/>
            <a:chOff x="8129425" y="2555026"/>
            <a:chExt cx="4222888" cy="4088811"/>
          </a:xfrm>
        </p:grpSpPr>
        <p:sp>
          <p:nvSpPr>
            <p:cNvPr id="2491" name="Google Shape;2491;p35"/>
            <p:cNvSpPr/>
            <p:nvPr/>
          </p:nvSpPr>
          <p:spPr>
            <a:xfrm>
              <a:off x="8263502" y="2555026"/>
              <a:ext cx="4088811" cy="4088811"/>
            </a:xfrm>
            <a:custGeom>
              <a:avLst/>
              <a:gdLst/>
              <a:ahLst/>
              <a:cxnLst/>
              <a:rect l="l" t="t" r="r" b="b"/>
              <a:pathLst>
                <a:path w="21100" h="21100" fill="none" extrusionOk="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5"/>
            <p:cNvSpPr/>
            <p:nvPr/>
          </p:nvSpPr>
          <p:spPr>
            <a:xfrm>
              <a:off x="8263502" y="2555026"/>
              <a:ext cx="4088811" cy="4088811"/>
            </a:xfrm>
            <a:custGeom>
              <a:avLst/>
              <a:gdLst/>
              <a:ahLst/>
              <a:cxnLst/>
              <a:rect l="l" t="t" r="r" b="b"/>
              <a:pathLst>
                <a:path w="21100" h="21100" fill="none" extrusionOk="0">
                  <a:moveTo>
                    <a:pt x="21100" y="21099"/>
                  </a:moveTo>
                  <a:lnTo>
                    <a:pt x="1" y="21099"/>
                  </a:lnTo>
                  <a:lnTo>
                    <a:pt x="1" y="3911"/>
                  </a:lnTo>
                  <a:lnTo>
                    <a:pt x="3809" y="0"/>
                  </a:lnTo>
                  <a:lnTo>
                    <a:pt x="2110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0365"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5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5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5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5"/>
            <p:cNvSpPr/>
            <p:nvPr/>
          </p:nvSpPr>
          <p:spPr>
            <a:xfrm rot="-5400000">
              <a:off x="8064107" y="3895031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5"/>
            <p:cNvSpPr/>
            <p:nvPr/>
          </p:nvSpPr>
          <p:spPr>
            <a:xfrm rot="-5400000">
              <a:off x="8064107" y="4854069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5"/>
            <p:cNvSpPr/>
            <p:nvPr/>
          </p:nvSpPr>
          <p:spPr>
            <a:xfrm rot="-5400000">
              <a:off x="8064107" y="5813119"/>
              <a:ext cx="398786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9" name="Google Shape;2499;p35"/>
          <p:cNvSpPr/>
          <p:nvPr/>
        </p:nvSpPr>
        <p:spPr>
          <a:xfrm>
            <a:off x="1238289" y="2620086"/>
            <a:ext cx="150600" cy="150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0" name="Google Shape;2500;p35"/>
          <p:cNvGrpSpPr/>
          <p:nvPr/>
        </p:nvGrpSpPr>
        <p:grpSpPr>
          <a:xfrm>
            <a:off x="824987" y="359239"/>
            <a:ext cx="117523" cy="719798"/>
            <a:chOff x="824987" y="359239"/>
            <a:chExt cx="117523" cy="719798"/>
          </a:xfrm>
        </p:grpSpPr>
        <p:sp>
          <p:nvSpPr>
            <p:cNvPr id="2501" name="Google Shape;2501;p35"/>
            <p:cNvSpPr/>
            <p:nvPr/>
          </p:nvSpPr>
          <p:spPr>
            <a:xfrm rot="-5400000">
              <a:off x="824987" y="359239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5"/>
            <p:cNvSpPr/>
            <p:nvPr/>
          </p:nvSpPr>
          <p:spPr>
            <a:xfrm rot="-5400000">
              <a:off x="824987" y="961514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5"/>
            <p:cNvSpPr/>
            <p:nvPr/>
          </p:nvSpPr>
          <p:spPr>
            <a:xfrm rot="-5400000">
              <a:off x="824987" y="760756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5"/>
            <p:cNvSpPr/>
            <p:nvPr/>
          </p:nvSpPr>
          <p:spPr>
            <a:xfrm rot="-5400000">
              <a:off x="824987" y="55999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5"/>
            <p:cNvSpPr/>
            <p:nvPr/>
          </p:nvSpPr>
          <p:spPr>
            <a:xfrm rot="-5400000">
              <a:off x="824987" y="359239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5"/>
            <p:cNvSpPr/>
            <p:nvPr/>
          </p:nvSpPr>
          <p:spPr>
            <a:xfrm rot="-5400000">
              <a:off x="824987" y="961514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5"/>
            <p:cNvSpPr/>
            <p:nvPr/>
          </p:nvSpPr>
          <p:spPr>
            <a:xfrm rot="-5400000">
              <a:off x="824987" y="760756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5"/>
            <p:cNvSpPr/>
            <p:nvPr/>
          </p:nvSpPr>
          <p:spPr>
            <a:xfrm rot="-5400000">
              <a:off x="824987" y="55999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9" name="Google Shape;2509;p35"/>
          <p:cNvSpPr/>
          <p:nvPr/>
        </p:nvSpPr>
        <p:spPr>
          <a:xfrm>
            <a:off x="577225" y="-591925"/>
            <a:ext cx="676500" cy="3240600"/>
          </a:xfrm>
          <a:custGeom>
            <a:avLst/>
            <a:gdLst/>
            <a:ahLst/>
            <a:cxnLst/>
            <a:rect l="l" t="t" r="r" b="b"/>
            <a:pathLst>
              <a:path w="27060" h="129624" extrusionOk="0">
                <a:moveTo>
                  <a:pt x="0" y="0"/>
                </a:moveTo>
                <a:lnTo>
                  <a:pt x="0" y="101874"/>
                </a:lnTo>
                <a:lnTo>
                  <a:pt x="27060" y="1296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8588" algn="bl" rotWithShape="0">
              <a:schemeClr val="accent1"/>
            </a:outerShdw>
          </a:effectLst>
        </p:spPr>
      </p:sp>
      <p:sp>
        <p:nvSpPr>
          <p:cNvPr id="2510" name="Google Shape;2510;p35"/>
          <p:cNvSpPr/>
          <p:nvPr/>
        </p:nvSpPr>
        <p:spPr>
          <a:xfrm>
            <a:off x="1238289" y="2620086"/>
            <a:ext cx="150600" cy="150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11" name="Google Shape;2511;p35"/>
          <p:cNvCxnSpPr/>
          <p:nvPr/>
        </p:nvCxnSpPr>
        <p:spPr>
          <a:xfrm rot="10800000">
            <a:off x="8860050" y="3165000"/>
            <a:ext cx="0" cy="23004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8588" algn="bl" rotWithShape="0">
              <a:schemeClr val="accent1"/>
            </a:outerShdw>
          </a:effectLst>
        </p:spPr>
      </p:cxnSp>
      <p:grpSp>
        <p:nvGrpSpPr>
          <p:cNvPr id="2512" name="Google Shape;2512;p35"/>
          <p:cNvGrpSpPr/>
          <p:nvPr/>
        </p:nvGrpSpPr>
        <p:grpSpPr>
          <a:xfrm>
            <a:off x="8202950" y="1983213"/>
            <a:ext cx="237939" cy="3223487"/>
            <a:chOff x="8202950" y="1983213"/>
            <a:chExt cx="237939" cy="3223487"/>
          </a:xfrm>
        </p:grpSpPr>
        <p:sp>
          <p:nvSpPr>
            <p:cNvPr id="2513" name="Google Shape;2513;p35"/>
            <p:cNvSpPr/>
            <p:nvPr/>
          </p:nvSpPr>
          <p:spPr>
            <a:xfrm>
              <a:off x="8202950" y="2093625"/>
              <a:ext cx="182750" cy="3113075"/>
            </a:xfrm>
            <a:custGeom>
              <a:avLst/>
              <a:gdLst/>
              <a:ahLst/>
              <a:cxnLst/>
              <a:rect l="l" t="t" r="r" b="b"/>
              <a:pathLst>
                <a:path w="7310" h="124523" extrusionOk="0">
                  <a:moveTo>
                    <a:pt x="6787" y="124523"/>
                  </a:moveTo>
                  <a:lnTo>
                    <a:pt x="7236" y="67122"/>
                  </a:lnTo>
                  <a:lnTo>
                    <a:pt x="0" y="57280"/>
                  </a:lnTo>
                  <a:lnTo>
                    <a:pt x="0" y="33256"/>
                  </a:lnTo>
                  <a:lnTo>
                    <a:pt x="7310" y="23088"/>
                  </a:lnTo>
                  <a:lnTo>
                    <a:pt x="7253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8588" algn="bl" rotWithShape="0">
                <a:schemeClr val="accent1"/>
              </a:outerShdw>
            </a:effectLst>
          </p:spPr>
        </p:sp>
        <p:sp>
          <p:nvSpPr>
            <p:cNvPr id="2514" name="Google Shape;2514;p35"/>
            <p:cNvSpPr/>
            <p:nvPr/>
          </p:nvSpPr>
          <p:spPr>
            <a:xfrm>
              <a:off x="8330489" y="1983213"/>
              <a:ext cx="110400" cy="110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5"/>
            <p:cNvSpPr/>
            <p:nvPr/>
          </p:nvSpPr>
          <p:spPr>
            <a:xfrm>
              <a:off x="8202950" y="2093625"/>
              <a:ext cx="182750" cy="3113075"/>
            </a:xfrm>
            <a:custGeom>
              <a:avLst/>
              <a:gdLst/>
              <a:ahLst/>
              <a:cxnLst/>
              <a:rect l="l" t="t" r="r" b="b"/>
              <a:pathLst>
                <a:path w="7310" h="124523" extrusionOk="0">
                  <a:moveTo>
                    <a:pt x="6787" y="124523"/>
                  </a:moveTo>
                  <a:lnTo>
                    <a:pt x="7236" y="67122"/>
                  </a:lnTo>
                  <a:lnTo>
                    <a:pt x="0" y="57280"/>
                  </a:lnTo>
                  <a:lnTo>
                    <a:pt x="0" y="33256"/>
                  </a:lnTo>
                  <a:lnTo>
                    <a:pt x="7310" y="23088"/>
                  </a:lnTo>
                  <a:lnTo>
                    <a:pt x="7253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8588" algn="bl" rotWithShape="0">
                <a:schemeClr val="accent1"/>
              </a:outerShdw>
            </a:effectLst>
          </p:spPr>
        </p:sp>
        <p:sp>
          <p:nvSpPr>
            <p:cNvPr id="2516" name="Google Shape;2516;p35"/>
            <p:cNvSpPr/>
            <p:nvPr/>
          </p:nvSpPr>
          <p:spPr>
            <a:xfrm>
              <a:off x="8330489" y="1983213"/>
              <a:ext cx="110400" cy="110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7" name="Google Shape;2517;p35"/>
          <p:cNvGrpSpPr/>
          <p:nvPr/>
        </p:nvGrpSpPr>
        <p:grpSpPr>
          <a:xfrm>
            <a:off x="7704114" y="-97112"/>
            <a:ext cx="261061" cy="3913266"/>
            <a:chOff x="7704114" y="-97112"/>
            <a:chExt cx="261061" cy="3913266"/>
          </a:xfrm>
        </p:grpSpPr>
        <p:sp>
          <p:nvSpPr>
            <p:cNvPr id="2518" name="Google Shape;2518;p35"/>
            <p:cNvSpPr/>
            <p:nvPr/>
          </p:nvSpPr>
          <p:spPr>
            <a:xfrm>
              <a:off x="7779425" y="-97112"/>
              <a:ext cx="185750" cy="3804950"/>
            </a:xfrm>
            <a:custGeom>
              <a:avLst/>
              <a:gdLst/>
              <a:ahLst/>
              <a:cxnLst/>
              <a:rect l="l" t="t" r="r" b="b"/>
              <a:pathLst>
                <a:path w="7430" h="152198" extrusionOk="0">
                  <a:moveTo>
                    <a:pt x="7366" y="0"/>
                  </a:moveTo>
                  <a:lnTo>
                    <a:pt x="7430" y="96755"/>
                  </a:lnTo>
                  <a:lnTo>
                    <a:pt x="0" y="107019"/>
                  </a:lnTo>
                  <a:lnTo>
                    <a:pt x="8" y="152198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8588" algn="bl" rotWithShape="0">
                <a:schemeClr val="accent1"/>
              </a:outerShdw>
            </a:effectLst>
          </p:spPr>
        </p:sp>
        <p:sp>
          <p:nvSpPr>
            <p:cNvPr id="2519" name="Google Shape;2519;p35"/>
            <p:cNvSpPr/>
            <p:nvPr/>
          </p:nvSpPr>
          <p:spPr>
            <a:xfrm>
              <a:off x="7704114" y="3665554"/>
              <a:ext cx="150600" cy="1506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5"/>
            <p:cNvSpPr/>
            <p:nvPr/>
          </p:nvSpPr>
          <p:spPr>
            <a:xfrm>
              <a:off x="7779425" y="-97112"/>
              <a:ext cx="185750" cy="3804950"/>
            </a:xfrm>
            <a:custGeom>
              <a:avLst/>
              <a:gdLst/>
              <a:ahLst/>
              <a:cxnLst/>
              <a:rect l="l" t="t" r="r" b="b"/>
              <a:pathLst>
                <a:path w="7430" h="152198" extrusionOk="0">
                  <a:moveTo>
                    <a:pt x="7366" y="0"/>
                  </a:moveTo>
                  <a:lnTo>
                    <a:pt x="7430" y="96755"/>
                  </a:lnTo>
                  <a:lnTo>
                    <a:pt x="0" y="107019"/>
                  </a:lnTo>
                  <a:lnTo>
                    <a:pt x="8" y="152198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8588" algn="bl" rotWithShape="0">
                <a:schemeClr val="accent1"/>
              </a:outerShdw>
            </a:effectLst>
          </p:spPr>
        </p:sp>
        <p:sp>
          <p:nvSpPr>
            <p:cNvPr id="2521" name="Google Shape;2521;p35"/>
            <p:cNvSpPr/>
            <p:nvPr/>
          </p:nvSpPr>
          <p:spPr>
            <a:xfrm>
              <a:off x="7704114" y="3665554"/>
              <a:ext cx="150600" cy="1506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2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" name="Google Shape;2523;p36"/>
          <p:cNvSpPr/>
          <p:nvPr/>
        </p:nvSpPr>
        <p:spPr>
          <a:xfrm rot="10800000">
            <a:off x="7982776" y="-544214"/>
            <a:ext cx="267975" cy="1554325"/>
          </a:xfrm>
          <a:custGeom>
            <a:avLst/>
            <a:gdLst/>
            <a:ahLst/>
            <a:cxnLst/>
            <a:rect l="l" t="t" r="r" b="b"/>
            <a:pathLst>
              <a:path w="10719" h="62173" extrusionOk="0">
                <a:moveTo>
                  <a:pt x="0" y="0"/>
                </a:moveTo>
                <a:lnTo>
                  <a:pt x="0" y="51453"/>
                </a:lnTo>
                <a:lnTo>
                  <a:pt x="10719" y="62173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8588" algn="bl" rotWithShape="0">
              <a:schemeClr val="accent1"/>
            </a:outerShdw>
          </a:effectLst>
        </p:spPr>
      </p:sp>
      <p:grpSp>
        <p:nvGrpSpPr>
          <p:cNvPr id="2524" name="Google Shape;2524;p36"/>
          <p:cNvGrpSpPr/>
          <p:nvPr/>
        </p:nvGrpSpPr>
        <p:grpSpPr>
          <a:xfrm>
            <a:off x="-2459612" y="638961"/>
            <a:ext cx="3769563" cy="11358057"/>
            <a:chOff x="-2722250" y="-1079764"/>
            <a:chExt cx="3769563" cy="11358057"/>
          </a:xfrm>
        </p:grpSpPr>
        <p:sp>
          <p:nvSpPr>
            <p:cNvPr id="2525" name="Google Shape;2525;p36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avLst/>
              <a:gdLst/>
              <a:ahLst/>
              <a:cxnLst/>
              <a:rect l="l" t="t" r="r" b="b"/>
              <a:pathLst>
                <a:path w="68226" h="21568" fill="none" extrusionOk="0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190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6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6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6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avLst/>
              <a:gdLst/>
              <a:ahLst/>
              <a:cxnLst/>
              <a:rect l="l" t="t" r="r" b="b"/>
              <a:pathLst>
                <a:path w="68226" h="21568" fill="none" extrusionOk="0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6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6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6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6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6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6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6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6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6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6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9" name="Google Shape;2539;p36"/>
          <p:cNvGrpSpPr/>
          <p:nvPr/>
        </p:nvGrpSpPr>
        <p:grpSpPr>
          <a:xfrm>
            <a:off x="-444950" y="2746461"/>
            <a:ext cx="1158175" cy="2819114"/>
            <a:chOff x="-444950" y="2746461"/>
            <a:chExt cx="1158175" cy="2819114"/>
          </a:xfrm>
        </p:grpSpPr>
        <p:sp>
          <p:nvSpPr>
            <p:cNvPr id="2540" name="Google Shape;2540;p36"/>
            <p:cNvSpPr/>
            <p:nvPr/>
          </p:nvSpPr>
          <p:spPr>
            <a:xfrm>
              <a:off x="248038" y="2856850"/>
              <a:ext cx="267975" cy="1554325"/>
            </a:xfrm>
            <a:custGeom>
              <a:avLst/>
              <a:gdLst/>
              <a:ahLst/>
              <a:cxnLst/>
              <a:rect l="l" t="t" r="r" b="b"/>
              <a:pathLst>
                <a:path w="10719" h="62173" extrusionOk="0">
                  <a:moveTo>
                    <a:pt x="0" y="0"/>
                  </a:moveTo>
                  <a:lnTo>
                    <a:pt x="0" y="51453"/>
                  </a:lnTo>
                  <a:lnTo>
                    <a:pt x="10719" y="62173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8588" algn="bl" rotWithShape="0">
                <a:schemeClr val="accent1"/>
              </a:outerShdw>
            </a:effectLst>
          </p:spPr>
        </p:sp>
        <p:sp>
          <p:nvSpPr>
            <p:cNvPr id="2541" name="Google Shape;2541;p36"/>
            <p:cNvSpPr/>
            <p:nvPr/>
          </p:nvSpPr>
          <p:spPr>
            <a:xfrm>
              <a:off x="-438775" y="4411175"/>
              <a:ext cx="1152000" cy="1154400"/>
            </a:xfrm>
            <a:prstGeom prst="rect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6"/>
            <p:cNvSpPr/>
            <p:nvPr/>
          </p:nvSpPr>
          <p:spPr>
            <a:xfrm>
              <a:off x="-254275" y="4596125"/>
              <a:ext cx="783000" cy="784500"/>
            </a:xfrm>
            <a:prstGeom prst="rect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6"/>
            <p:cNvSpPr/>
            <p:nvPr/>
          </p:nvSpPr>
          <p:spPr>
            <a:xfrm>
              <a:off x="241863" y="2856850"/>
              <a:ext cx="267975" cy="1554325"/>
            </a:xfrm>
            <a:custGeom>
              <a:avLst/>
              <a:gdLst/>
              <a:ahLst/>
              <a:cxnLst/>
              <a:rect l="l" t="t" r="r" b="b"/>
              <a:pathLst>
                <a:path w="10719" h="62173" extrusionOk="0">
                  <a:moveTo>
                    <a:pt x="0" y="0"/>
                  </a:moveTo>
                  <a:lnTo>
                    <a:pt x="0" y="51453"/>
                  </a:lnTo>
                  <a:lnTo>
                    <a:pt x="10719" y="62173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8588" algn="bl" rotWithShape="0">
                <a:schemeClr val="accent1"/>
              </a:outerShdw>
            </a:effectLst>
          </p:spPr>
        </p:sp>
        <p:sp>
          <p:nvSpPr>
            <p:cNvPr id="2544" name="Google Shape;2544;p36"/>
            <p:cNvSpPr/>
            <p:nvPr/>
          </p:nvSpPr>
          <p:spPr>
            <a:xfrm>
              <a:off x="-444950" y="4411175"/>
              <a:ext cx="1152000" cy="1154400"/>
            </a:xfrm>
            <a:prstGeom prst="rect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6"/>
            <p:cNvSpPr/>
            <p:nvPr/>
          </p:nvSpPr>
          <p:spPr>
            <a:xfrm>
              <a:off x="-260450" y="4596125"/>
              <a:ext cx="783000" cy="784500"/>
            </a:xfrm>
            <a:prstGeom prst="rect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6"/>
            <p:cNvSpPr/>
            <p:nvPr/>
          </p:nvSpPr>
          <p:spPr>
            <a:xfrm>
              <a:off x="189739" y="2746461"/>
              <a:ext cx="110400" cy="110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6"/>
            <p:cNvSpPr/>
            <p:nvPr/>
          </p:nvSpPr>
          <p:spPr>
            <a:xfrm>
              <a:off x="189739" y="2746461"/>
              <a:ext cx="110400" cy="110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8" name="Google Shape;2548;p36"/>
          <p:cNvGrpSpPr/>
          <p:nvPr/>
        </p:nvGrpSpPr>
        <p:grpSpPr>
          <a:xfrm>
            <a:off x="8118013" y="1690211"/>
            <a:ext cx="3769563" cy="11358057"/>
            <a:chOff x="-2722250" y="-1079764"/>
            <a:chExt cx="3769563" cy="11358057"/>
          </a:xfrm>
        </p:grpSpPr>
        <p:sp>
          <p:nvSpPr>
            <p:cNvPr id="2549" name="Google Shape;2549;p36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avLst/>
              <a:gdLst/>
              <a:ahLst/>
              <a:cxnLst/>
              <a:rect l="l" t="t" r="r" b="b"/>
              <a:pathLst>
                <a:path w="68226" h="21568" fill="none" extrusionOk="0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190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6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6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6"/>
            <p:cNvSpPr/>
            <p:nvPr/>
          </p:nvSpPr>
          <p:spPr>
            <a:xfrm rot="-5400000">
              <a:off x="-6425973" y="2892399"/>
              <a:ext cx="11223689" cy="3548098"/>
            </a:xfrm>
            <a:custGeom>
              <a:avLst/>
              <a:gdLst/>
              <a:ahLst/>
              <a:cxnLst/>
              <a:rect l="l" t="t" r="r" b="b"/>
              <a:pathLst>
                <a:path w="68226" h="21568" fill="none" extrusionOk="0">
                  <a:moveTo>
                    <a:pt x="53094" y="1"/>
                  </a:moveTo>
                  <a:lnTo>
                    <a:pt x="49672" y="1"/>
                  </a:lnTo>
                  <a:lnTo>
                    <a:pt x="47554" y="2119"/>
                  </a:lnTo>
                  <a:lnTo>
                    <a:pt x="41811" y="2119"/>
                  </a:lnTo>
                  <a:lnTo>
                    <a:pt x="39713" y="1"/>
                  </a:lnTo>
                  <a:lnTo>
                    <a:pt x="0" y="1"/>
                  </a:lnTo>
                  <a:lnTo>
                    <a:pt x="0" y="13625"/>
                  </a:lnTo>
                  <a:lnTo>
                    <a:pt x="7556" y="21283"/>
                  </a:lnTo>
                  <a:lnTo>
                    <a:pt x="46230" y="21283"/>
                  </a:lnTo>
                  <a:lnTo>
                    <a:pt x="49448" y="18045"/>
                  </a:lnTo>
                  <a:lnTo>
                    <a:pt x="55538" y="18045"/>
                  </a:lnTo>
                  <a:lnTo>
                    <a:pt x="59061" y="21568"/>
                  </a:lnTo>
                  <a:lnTo>
                    <a:pt x="65598" y="21568"/>
                  </a:lnTo>
                  <a:lnTo>
                    <a:pt x="68022" y="19124"/>
                  </a:lnTo>
                  <a:lnTo>
                    <a:pt x="68022" y="16904"/>
                  </a:lnTo>
                  <a:lnTo>
                    <a:pt x="66698" y="15560"/>
                  </a:lnTo>
                  <a:lnTo>
                    <a:pt x="66698" y="12729"/>
                  </a:lnTo>
                  <a:lnTo>
                    <a:pt x="68225" y="11181"/>
                  </a:lnTo>
                  <a:lnTo>
                    <a:pt x="68225" y="926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6"/>
            <p:cNvSpPr/>
            <p:nvPr/>
          </p:nvSpPr>
          <p:spPr>
            <a:xfrm rot="-5400000">
              <a:off x="779166" y="3484700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6"/>
            <p:cNvSpPr/>
            <p:nvPr/>
          </p:nvSpPr>
          <p:spPr>
            <a:xfrm rot="-5400000">
              <a:off x="-363339" y="5689141"/>
              <a:ext cx="2553156" cy="268147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6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6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6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6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6"/>
            <p:cNvSpPr/>
            <p:nvPr/>
          </p:nvSpPr>
          <p:spPr>
            <a:xfrm rot="-5400000">
              <a:off x="-3866449" y="8223650"/>
              <a:ext cx="2556549" cy="268151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6"/>
            <p:cNvSpPr/>
            <p:nvPr/>
          </p:nvSpPr>
          <p:spPr>
            <a:xfrm rot="-5400000">
              <a:off x="-2722238" y="1390659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6"/>
            <p:cNvSpPr/>
            <p:nvPr/>
          </p:nvSpPr>
          <p:spPr>
            <a:xfrm rot="-5400000">
              <a:off x="-1331823" y="-1079764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6"/>
            <p:cNvSpPr/>
            <p:nvPr/>
          </p:nvSpPr>
          <p:spPr>
            <a:xfrm rot="-5400000">
              <a:off x="-413699" y="-829583"/>
              <a:ext cx="268147" cy="268147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3" name="Google Shape;2563;p36"/>
          <p:cNvGrpSpPr/>
          <p:nvPr/>
        </p:nvGrpSpPr>
        <p:grpSpPr>
          <a:xfrm rot="-5400000" flipH="1">
            <a:off x="14326746" y="-8155174"/>
            <a:ext cx="5570272" cy="18162622"/>
            <a:chOff x="-3170262" y="3452177"/>
            <a:chExt cx="3721951" cy="12135923"/>
          </a:xfrm>
        </p:grpSpPr>
        <p:sp>
          <p:nvSpPr>
            <p:cNvPr id="2564" name="Google Shape;2564;p36"/>
            <p:cNvSpPr/>
            <p:nvPr/>
          </p:nvSpPr>
          <p:spPr>
            <a:xfrm rot="10800000" flipH="1">
              <a:off x="-3118587" y="3494700"/>
              <a:ext cx="3535035" cy="8139899"/>
            </a:xfrm>
            <a:custGeom>
              <a:avLst/>
              <a:gdLst/>
              <a:ahLst/>
              <a:cxnLst/>
              <a:rect l="l" t="t" r="r" b="b"/>
              <a:pathLst>
                <a:path w="30611" h="70486" fill="none" extrusionOk="0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6"/>
            <p:cNvSpPr/>
            <p:nvPr/>
          </p:nvSpPr>
          <p:spPr>
            <a:xfrm rot="10800000" flipH="1">
              <a:off x="-3036246" y="7546946"/>
              <a:ext cx="115" cy="2140237"/>
            </a:xfrm>
            <a:custGeom>
              <a:avLst/>
              <a:gdLst/>
              <a:ahLst/>
              <a:cxnLst/>
              <a:rect l="l" t="t" r="r" b="b"/>
              <a:pathLst>
                <a:path w="1" h="18533" fill="none" extrusionOk="0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6"/>
            <p:cNvSpPr/>
            <p:nvPr/>
          </p:nvSpPr>
          <p:spPr>
            <a:xfrm rot="10800000" flipH="1">
              <a:off x="-3066849" y="6509634"/>
              <a:ext cx="115" cy="557550"/>
            </a:xfrm>
            <a:custGeom>
              <a:avLst/>
              <a:gdLst/>
              <a:ahLst/>
              <a:cxnLst/>
              <a:rect l="l" t="t" r="r" b="b"/>
              <a:pathLst>
                <a:path w="1" h="4828" fill="none" extrusionOk="0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6"/>
            <p:cNvSpPr/>
            <p:nvPr/>
          </p:nvSpPr>
          <p:spPr>
            <a:xfrm rot="10800000" flipH="1">
              <a:off x="-3043291" y="10468067"/>
              <a:ext cx="425784" cy="5061252"/>
            </a:xfrm>
            <a:custGeom>
              <a:avLst/>
              <a:gdLst/>
              <a:ahLst/>
              <a:cxnLst/>
              <a:rect l="l" t="t" r="r" b="b"/>
              <a:pathLst>
                <a:path w="3687" h="43827" fill="none" extrusionOk="0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6"/>
            <p:cNvSpPr/>
            <p:nvPr/>
          </p:nvSpPr>
          <p:spPr>
            <a:xfrm rot="10800000" flipH="1">
              <a:off x="-1354675" y="14357979"/>
              <a:ext cx="1771155" cy="1171339"/>
            </a:xfrm>
            <a:custGeom>
              <a:avLst/>
              <a:gdLst/>
              <a:ahLst/>
              <a:cxnLst/>
              <a:rect l="l" t="t" r="r" b="b"/>
              <a:pathLst>
                <a:path w="15337" h="10143" fill="none" extrusionOk="0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6"/>
            <p:cNvSpPr/>
            <p:nvPr/>
          </p:nvSpPr>
          <p:spPr>
            <a:xfrm rot="10800000" flipH="1">
              <a:off x="197669" y="9703588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6"/>
            <p:cNvSpPr/>
            <p:nvPr/>
          </p:nvSpPr>
          <p:spPr>
            <a:xfrm rot="10800000" flipH="1">
              <a:off x="197669" y="9491905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6"/>
            <p:cNvSpPr/>
            <p:nvPr/>
          </p:nvSpPr>
          <p:spPr>
            <a:xfrm rot="10800000" flipH="1">
              <a:off x="197669" y="9277912"/>
              <a:ext cx="244707" cy="333975"/>
            </a:xfrm>
            <a:custGeom>
              <a:avLst/>
              <a:gdLst/>
              <a:ahLst/>
              <a:cxnLst/>
              <a:rect l="l" t="t" r="r" b="b"/>
              <a:pathLst>
                <a:path w="2119" h="2892" extrusionOk="0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6"/>
            <p:cNvSpPr/>
            <p:nvPr/>
          </p:nvSpPr>
          <p:spPr>
            <a:xfrm rot="10800000" flipH="1">
              <a:off x="197669" y="9066228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6"/>
            <p:cNvSpPr/>
            <p:nvPr/>
          </p:nvSpPr>
          <p:spPr>
            <a:xfrm rot="10800000" flipH="1">
              <a:off x="197669" y="8854545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6"/>
            <p:cNvSpPr/>
            <p:nvPr/>
          </p:nvSpPr>
          <p:spPr>
            <a:xfrm rot="10800000" flipH="1">
              <a:off x="-2667042" y="4708190"/>
              <a:ext cx="169528" cy="6876983"/>
            </a:xfrm>
            <a:custGeom>
              <a:avLst/>
              <a:gdLst/>
              <a:ahLst/>
              <a:cxnLst/>
              <a:rect l="l" t="t" r="r" b="b"/>
              <a:pathLst>
                <a:path w="1468" h="59550" fill="none" extrusionOk="0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6"/>
            <p:cNvSpPr/>
            <p:nvPr/>
          </p:nvSpPr>
          <p:spPr>
            <a:xfrm rot="10800000" flipH="1">
              <a:off x="-2617614" y="13271394"/>
              <a:ext cx="115" cy="1655904"/>
            </a:xfrm>
            <a:custGeom>
              <a:avLst/>
              <a:gdLst/>
              <a:ahLst/>
              <a:cxnLst/>
              <a:rect l="l" t="t" r="r" b="b"/>
              <a:pathLst>
                <a:path w="1" h="14339" fill="none" extrusionOk="0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6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6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6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6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6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6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6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6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6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6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6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6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6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6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6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6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6"/>
            <p:cNvSpPr/>
            <p:nvPr/>
          </p:nvSpPr>
          <p:spPr>
            <a:xfrm rot="10800000" flipH="1">
              <a:off x="-3118587" y="3494700"/>
              <a:ext cx="3535035" cy="8139899"/>
            </a:xfrm>
            <a:custGeom>
              <a:avLst/>
              <a:gdLst/>
              <a:ahLst/>
              <a:cxnLst/>
              <a:rect l="l" t="t" r="r" b="b"/>
              <a:pathLst>
                <a:path w="30611" h="70486" fill="none" extrusionOk="0">
                  <a:moveTo>
                    <a:pt x="449" y="50202"/>
                  </a:moveTo>
                  <a:lnTo>
                    <a:pt x="449" y="55008"/>
                  </a:lnTo>
                  <a:lnTo>
                    <a:pt x="3361" y="57941"/>
                  </a:lnTo>
                  <a:lnTo>
                    <a:pt x="3361" y="61851"/>
                  </a:lnTo>
                  <a:lnTo>
                    <a:pt x="1" y="65232"/>
                  </a:lnTo>
                  <a:lnTo>
                    <a:pt x="1" y="70486"/>
                  </a:lnTo>
                  <a:lnTo>
                    <a:pt x="7597" y="70486"/>
                  </a:lnTo>
                  <a:lnTo>
                    <a:pt x="10224" y="67859"/>
                  </a:lnTo>
                  <a:lnTo>
                    <a:pt x="17882" y="67859"/>
                  </a:lnTo>
                  <a:lnTo>
                    <a:pt x="20407" y="70384"/>
                  </a:lnTo>
                  <a:lnTo>
                    <a:pt x="30610" y="70384"/>
                  </a:lnTo>
                  <a:lnTo>
                    <a:pt x="30610" y="27413"/>
                  </a:lnTo>
                  <a:lnTo>
                    <a:pt x="28187" y="24989"/>
                  </a:lnTo>
                  <a:lnTo>
                    <a:pt x="28187" y="15458"/>
                  </a:lnTo>
                  <a:lnTo>
                    <a:pt x="30549" y="13116"/>
                  </a:lnTo>
                  <a:lnTo>
                    <a:pt x="30549" y="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6"/>
            <p:cNvSpPr/>
            <p:nvPr/>
          </p:nvSpPr>
          <p:spPr>
            <a:xfrm rot="10800000" flipH="1">
              <a:off x="-3036246" y="7546946"/>
              <a:ext cx="115" cy="2140237"/>
            </a:xfrm>
            <a:custGeom>
              <a:avLst/>
              <a:gdLst/>
              <a:ahLst/>
              <a:cxnLst/>
              <a:rect l="l" t="t" r="r" b="b"/>
              <a:pathLst>
                <a:path w="1" h="18533" fill="none" extrusionOk="0">
                  <a:moveTo>
                    <a:pt x="1" y="0"/>
                  </a:moveTo>
                  <a:lnTo>
                    <a:pt x="1" y="18533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6"/>
            <p:cNvSpPr/>
            <p:nvPr/>
          </p:nvSpPr>
          <p:spPr>
            <a:xfrm rot="10800000" flipH="1">
              <a:off x="-3066849" y="6509634"/>
              <a:ext cx="115" cy="557550"/>
            </a:xfrm>
            <a:custGeom>
              <a:avLst/>
              <a:gdLst/>
              <a:ahLst/>
              <a:cxnLst/>
              <a:rect l="l" t="t" r="r" b="b"/>
              <a:pathLst>
                <a:path w="1" h="4828" fill="none" extrusionOk="0">
                  <a:moveTo>
                    <a:pt x="1" y="1"/>
                  </a:moveTo>
                  <a:lnTo>
                    <a:pt x="1" y="482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6"/>
            <p:cNvSpPr/>
            <p:nvPr/>
          </p:nvSpPr>
          <p:spPr>
            <a:xfrm rot="10800000" flipH="1">
              <a:off x="-3043291" y="10468067"/>
              <a:ext cx="425784" cy="5061252"/>
            </a:xfrm>
            <a:custGeom>
              <a:avLst/>
              <a:gdLst/>
              <a:ahLst/>
              <a:cxnLst/>
              <a:rect l="l" t="t" r="r" b="b"/>
              <a:pathLst>
                <a:path w="3687" h="43827" fill="none" extrusionOk="0">
                  <a:moveTo>
                    <a:pt x="3687" y="0"/>
                  </a:moveTo>
                  <a:lnTo>
                    <a:pt x="0" y="3686"/>
                  </a:lnTo>
                  <a:lnTo>
                    <a:pt x="0" y="21099"/>
                  </a:lnTo>
                  <a:lnTo>
                    <a:pt x="3116" y="24235"/>
                  </a:lnTo>
                  <a:lnTo>
                    <a:pt x="3116" y="30528"/>
                  </a:lnTo>
                  <a:lnTo>
                    <a:pt x="448" y="33196"/>
                  </a:lnTo>
                  <a:lnTo>
                    <a:pt x="448" y="4382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6"/>
            <p:cNvSpPr/>
            <p:nvPr/>
          </p:nvSpPr>
          <p:spPr>
            <a:xfrm rot="10800000" flipH="1">
              <a:off x="-1354675" y="14357979"/>
              <a:ext cx="1771155" cy="1171339"/>
            </a:xfrm>
            <a:custGeom>
              <a:avLst/>
              <a:gdLst/>
              <a:ahLst/>
              <a:cxnLst/>
              <a:rect l="l" t="t" r="r" b="b"/>
              <a:pathLst>
                <a:path w="15337" h="10143" fill="none" extrusionOk="0">
                  <a:moveTo>
                    <a:pt x="1" y="0"/>
                  </a:moveTo>
                  <a:lnTo>
                    <a:pt x="4461" y="0"/>
                  </a:lnTo>
                  <a:lnTo>
                    <a:pt x="5724" y="1263"/>
                  </a:lnTo>
                  <a:lnTo>
                    <a:pt x="7353" y="1263"/>
                  </a:lnTo>
                  <a:lnTo>
                    <a:pt x="8554" y="61"/>
                  </a:lnTo>
                  <a:lnTo>
                    <a:pt x="15336" y="61"/>
                  </a:lnTo>
                  <a:lnTo>
                    <a:pt x="15336" y="1014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6"/>
            <p:cNvSpPr/>
            <p:nvPr/>
          </p:nvSpPr>
          <p:spPr>
            <a:xfrm rot="10800000" flipH="1">
              <a:off x="197669" y="9703588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6"/>
            <p:cNvSpPr/>
            <p:nvPr/>
          </p:nvSpPr>
          <p:spPr>
            <a:xfrm rot="10800000" flipH="1">
              <a:off x="197669" y="9491905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6"/>
            <p:cNvSpPr/>
            <p:nvPr/>
          </p:nvSpPr>
          <p:spPr>
            <a:xfrm rot="10800000" flipH="1">
              <a:off x="197669" y="9277912"/>
              <a:ext cx="244707" cy="333975"/>
            </a:xfrm>
            <a:custGeom>
              <a:avLst/>
              <a:gdLst/>
              <a:ahLst/>
              <a:cxnLst/>
              <a:rect l="l" t="t" r="r" b="b"/>
              <a:pathLst>
                <a:path w="2119" h="2892" extrusionOk="0">
                  <a:moveTo>
                    <a:pt x="2118" y="0"/>
                  </a:moveTo>
                  <a:lnTo>
                    <a:pt x="0" y="2037"/>
                  </a:lnTo>
                  <a:lnTo>
                    <a:pt x="0" y="2892"/>
                  </a:lnTo>
                  <a:lnTo>
                    <a:pt x="2118" y="835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6"/>
            <p:cNvSpPr/>
            <p:nvPr/>
          </p:nvSpPr>
          <p:spPr>
            <a:xfrm rot="10800000" flipH="1">
              <a:off x="197669" y="9066228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37"/>
                  </a:lnTo>
                  <a:lnTo>
                    <a:pt x="0" y="2893"/>
                  </a:lnTo>
                  <a:lnTo>
                    <a:pt x="2118" y="83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6"/>
            <p:cNvSpPr/>
            <p:nvPr/>
          </p:nvSpPr>
          <p:spPr>
            <a:xfrm rot="10800000" flipH="1">
              <a:off x="197669" y="8854545"/>
              <a:ext cx="244707" cy="334091"/>
            </a:xfrm>
            <a:custGeom>
              <a:avLst/>
              <a:gdLst/>
              <a:ahLst/>
              <a:cxnLst/>
              <a:rect l="l" t="t" r="r" b="b"/>
              <a:pathLst>
                <a:path w="2119" h="2893" extrusionOk="0">
                  <a:moveTo>
                    <a:pt x="2118" y="1"/>
                  </a:moveTo>
                  <a:lnTo>
                    <a:pt x="0" y="2058"/>
                  </a:lnTo>
                  <a:lnTo>
                    <a:pt x="0" y="2893"/>
                  </a:lnTo>
                  <a:lnTo>
                    <a:pt x="2118" y="856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6"/>
            <p:cNvSpPr/>
            <p:nvPr/>
          </p:nvSpPr>
          <p:spPr>
            <a:xfrm rot="10800000" flipH="1">
              <a:off x="-2667042" y="4708190"/>
              <a:ext cx="169528" cy="6876983"/>
            </a:xfrm>
            <a:custGeom>
              <a:avLst/>
              <a:gdLst/>
              <a:ahLst/>
              <a:cxnLst/>
              <a:rect l="l" t="t" r="r" b="b"/>
              <a:pathLst>
                <a:path w="1468" h="59550" fill="none" extrusionOk="0">
                  <a:moveTo>
                    <a:pt x="1467" y="59549"/>
                  </a:moveTo>
                  <a:lnTo>
                    <a:pt x="1467" y="12749"/>
                  </a:lnTo>
                  <a:lnTo>
                    <a:pt x="1" y="11303"/>
                  </a:ln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6"/>
            <p:cNvSpPr/>
            <p:nvPr/>
          </p:nvSpPr>
          <p:spPr>
            <a:xfrm rot="10800000" flipH="1">
              <a:off x="-2617614" y="13271394"/>
              <a:ext cx="115" cy="1655904"/>
            </a:xfrm>
            <a:custGeom>
              <a:avLst/>
              <a:gdLst/>
              <a:ahLst/>
              <a:cxnLst/>
              <a:rect l="l" t="t" r="r" b="b"/>
              <a:pathLst>
                <a:path w="1" h="14339" fill="none" extrusionOk="0">
                  <a:moveTo>
                    <a:pt x="1" y="1"/>
                  </a:moveTo>
                  <a:lnTo>
                    <a:pt x="1" y="14338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6"/>
            <p:cNvSpPr/>
            <p:nvPr/>
          </p:nvSpPr>
          <p:spPr>
            <a:xfrm rot="-5400000">
              <a:off x="-740256" y="5261506"/>
              <a:ext cx="2315739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6"/>
            <p:cNvSpPr/>
            <p:nvPr/>
          </p:nvSpPr>
          <p:spPr>
            <a:xfrm rot="-5400000">
              <a:off x="62588" y="7086982"/>
              <a:ext cx="707751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6"/>
            <p:cNvSpPr/>
            <p:nvPr/>
          </p:nvSpPr>
          <p:spPr>
            <a:xfrm rot="-5400000">
              <a:off x="-552634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6"/>
            <p:cNvSpPr/>
            <p:nvPr/>
          </p:nvSpPr>
          <p:spPr>
            <a:xfrm rot="-5400000">
              <a:off x="157865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6"/>
            <p:cNvSpPr/>
            <p:nvPr/>
          </p:nvSpPr>
          <p:spPr>
            <a:xfrm rot="-5400000">
              <a:off x="-78968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6"/>
            <p:cNvSpPr/>
            <p:nvPr/>
          </p:nvSpPr>
          <p:spPr>
            <a:xfrm rot="-5400000">
              <a:off x="-315801" y="34521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6"/>
            <p:cNvSpPr/>
            <p:nvPr/>
          </p:nvSpPr>
          <p:spPr>
            <a:xfrm rot="-5400000">
              <a:off x="-3391983" y="8655203"/>
              <a:ext cx="711592" cy="268151"/>
            </a:xfrm>
            <a:custGeom>
              <a:avLst/>
              <a:gdLst/>
              <a:ahLst/>
              <a:cxnLst/>
              <a:rect l="l" t="t" r="r" b="b"/>
              <a:pathLst>
                <a:path w="15520" h="1630" extrusionOk="0">
                  <a:moveTo>
                    <a:pt x="0" y="0"/>
                  </a:moveTo>
                  <a:lnTo>
                    <a:pt x="0" y="1629"/>
                  </a:lnTo>
                  <a:lnTo>
                    <a:pt x="15519" y="1629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6"/>
            <p:cNvSpPr/>
            <p:nvPr/>
          </p:nvSpPr>
          <p:spPr>
            <a:xfrm rot="-5400000">
              <a:off x="357699" y="11552145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6"/>
            <p:cNvSpPr/>
            <p:nvPr/>
          </p:nvSpPr>
          <p:spPr>
            <a:xfrm rot="-5400000">
              <a:off x="357699" y="12737749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6"/>
            <p:cNvSpPr/>
            <p:nvPr/>
          </p:nvSpPr>
          <p:spPr>
            <a:xfrm rot="-5400000">
              <a:off x="357699" y="12500629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6"/>
            <p:cNvSpPr/>
            <p:nvPr/>
          </p:nvSpPr>
          <p:spPr>
            <a:xfrm rot="-5400000">
              <a:off x="357699" y="12263508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6"/>
            <p:cNvSpPr/>
            <p:nvPr/>
          </p:nvSpPr>
          <p:spPr>
            <a:xfrm rot="-5400000">
              <a:off x="357699" y="1202638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6"/>
            <p:cNvSpPr/>
            <p:nvPr/>
          </p:nvSpPr>
          <p:spPr>
            <a:xfrm rot="-5400000">
              <a:off x="357699" y="11789266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6"/>
            <p:cNvSpPr/>
            <p:nvPr/>
          </p:nvSpPr>
          <p:spPr>
            <a:xfrm rot="-5400000">
              <a:off x="357699" y="14299332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6"/>
            <p:cNvSpPr/>
            <p:nvPr/>
          </p:nvSpPr>
          <p:spPr>
            <a:xfrm rot="-5400000">
              <a:off x="-1413456" y="154705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6"/>
            <p:cNvSpPr/>
            <p:nvPr/>
          </p:nvSpPr>
          <p:spPr>
            <a:xfrm rot="-5400000">
              <a:off x="-1128633" y="15470577"/>
              <a:ext cx="117523" cy="117523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1" y="0"/>
                  </a:moveTo>
                  <a:lnTo>
                    <a:pt x="1" y="1629"/>
                  </a:lnTo>
                  <a:lnTo>
                    <a:pt x="1630" y="1629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57200" dist="19050" algn="bl" rotWithShape="0">
                <a:schemeClr val="accent1">
                  <a:alpha val="7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0" name="Google Shape;2620;p36"/>
          <p:cNvSpPr/>
          <p:nvPr/>
        </p:nvSpPr>
        <p:spPr>
          <a:xfrm rot="10800000">
            <a:off x="7982776" y="-544214"/>
            <a:ext cx="267975" cy="1554325"/>
          </a:xfrm>
          <a:custGeom>
            <a:avLst/>
            <a:gdLst/>
            <a:ahLst/>
            <a:cxnLst/>
            <a:rect l="l" t="t" r="r" b="b"/>
            <a:pathLst>
              <a:path w="10719" h="62173" extrusionOk="0">
                <a:moveTo>
                  <a:pt x="0" y="0"/>
                </a:moveTo>
                <a:lnTo>
                  <a:pt x="0" y="51453"/>
                </a:lnTo>
                <a:lnTo>
                  <a:pt x="10719" y="62173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8588" algn="bl" rotWithShape="0">
              <a:schemeClr val="accent1"/>
            </a:outerShdw>
          </a:effectLst>
        </p:spPr>
      </p:sp>
      <p:grpSp>
        <p:nvGrpSpPr>
          <p:cNvPr id="2621" name="Google Shape;2621;p36"/>
          <p:cNvGrpSpPr/>
          <p:nvPr/>
        </p:nvGrpSpPr>
        <p:grpSpPr>
          <a:xfrm>
            <a:off x="8342610" y="-1257510"/>
            <a:ext cx="1632765" cy="4501735"/>
            <a:chOff x="8342610" y="-1257510"/>
            <a:chExt cx="1632765" cy="4501735"/>
          </a:xfrm>
        </p:grpSpPr>
        <p:sp>
          <p:nvSpPr>
            <p:cNvPr id="2622" name="Google Shape;2622;p36"/>
            <p:cNvSpPr/>
            <p:nvPr/>
          </p:nvSpPr>
          <p:spPr>
            <a:xfrm>
              <a:off x="8560275" y="1826425"/>
              <a:ext cx="1415100" cy="1417800"/>
            </a:xfrm>
            <a:prstGeom prst="rect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6"/>
            <p:cNvSpPr/>
            <p:nvPr/>
          </p:nvSpPr>
          <p:spPr>
            <a:xfrm rot="10800000">
              <a:off x="8342610" y="-1257510"/>
              <a:ext cx="531689" cy="3083936"/>
            </a:xfrm>
            <a:custGeom>
              <a:avLst/>
              <a:gdLst/>
              <a:ahLst/>
              <a:cxnLst/>
              <a:rect l="l" t="t" r="r" b="b"/>
              <a:pathLst>
                <a:path w="10719" h="62173" extrusionOk="0">
                  <a:moveTo>
                    <a:pt x="0" y="0"/>
                  </a:moveTo>
                  <a:lnTo>
                    <a:pt x="0" y="51453"/>
                  </a:lnTo>
                  <a:lnTo>
                    <a:pt x="10719" y="62173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8588" algn="bl" rotWithShape="0">
                <a:schemeClr val="accent1"/>
              </a:outerShdw>
            </a:effectLst>
          </p:spPr>
        </p:sp>
        <p:sp>
          <p:nvSpPr>
            <p:cNvPr id="2624" name="Google Shape;2624;p36"/>
            <p:cNvSpPr/>
            <p:nvPr/>
          </p:nvSpPr>
          <p:spPr>
            <a:xfrm rot="10800000">
              <a:off x="8342610" y="-1257510"/>
              <a:ext cx="531689" cy="3083936"/>
            </a:xfrm>
            <a:custGeom>
              <a:avLst/>
              <a:gdLst/>
              <a:ahLst/>
              <a:cxnLst/>
              <a:rect l="l" t="t" r="r" b="b"/>
              <a:pathLst>
                <a:path w="10719" h="62173" extrusionOk="0">
                  <a:moveTo>
                    <a:pt x="0" y="0"/>
                  </a:moveTo>
                  <a:lnTo>
                    <a:pt x="0" y="51453"/>
                  </a:lnTo>
                  <a:lnTo>
                    <a:pt x="10719" y="62173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8588" algn="bl" rotWithShape="0">
                <a:schemeClr val="accent1"/>
              </a:outerShdw>
            </a:effectLst>
          </p:spPr>
        </p:sp>
        <p:sp>
          <p:nvSpPr>
            <p:cNvPr id="2625" name="Google Shape;2625;p36"/>
            <p:cNvSpPr/>
            <p:nvPr/>
          </p:nvSpPr>
          <p:spPr>
            <a:xfrm>
              <a:off x="8560275" y="1826425"/>
              <a:ext cx="1415100" cy="1417800"/>
            </a:xfrm>
            <a:prstGeom prst="rect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6" name="Google Shape;2626;p36"/>
          <p:cNvSpPr/>
          <p:nvPr/>
        </p:nvSpPr>
        <p:spPr>
          <a:xfrm rot="10800000">
            <a:off x="8193774" y="1010100"/>
            <a:ext cx="110400" cy="110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36"/>
          <p:cNvSpPr/>
          <p:nvPr/>
        </p:nvSpPr>
        <p:spPr>
          <a:xfrm rot="10800000">
            <a:off x="8193774" y="1010100"/>
            <a:ext cx="110400" cy="110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lay"/>
              <a:buNone/>
              <a:defRPr sz="33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lay"/>
              <a:buNone/>
              <a:defRPr sz="33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lay"/>
              <a:buNone/>
              <a:defRPr sz="33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lay"/>
              <a:buNone/>
              <a:defRPr sz="33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lay"/>
              <a:buNone/>
              <a:defRPr sz="33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lay"/>
              <a:buNone/>
              <a:defRPr sz="33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lay"/>
              <a:buNone/>
              <a:defRPr sz="33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lay"/>
              <a:buNone/>
              <a:defRPr sz="33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lay"/>
              <a:buNone/>
              <a:defRPr sz="33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97400"/>
            <a:ext cx="7717500" cy="3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○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■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○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■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○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Source Sans Pro"/>
              <a:buChar char="■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59" r:id="rId6"/>
    <p:sldLayoutId id="2147483681" r:id="rId7"/>
    <p:sldLayoutId id="214748368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pu.userbenchmark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pu.userbenchmark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8" name="Google Shape;2638;p40"/>
          <p:cNvSpPr txBox="1">
            <a:spLocks noGrp="1"/>
          </p:cNvSpPr>
          <p:nvPr>
            <p:ph type="ctrTitle"/>
          </p:nvPr>
        </p:nvSpPr>
        <p:spPr>
          <a:xfrm>
            <a:off x="1299950" y="2165098"/>
            <a:ext cx="6578400" cy="7535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Let’s build a computer</a:t>
            </a:r>
            <a:endParaRPr sz="6600" dirty="0"/>
          </a:p>
        </p:txBody>
      </p:sp>
      <p:sp>
        <p:nvSpPr>
          <p:cNvPr id="2639" name="Google Shape;2639;p40"/>
          <p:cNvSpPr txBox="1">
            <a:spLocks noGrp="1"/>
          </p:cNvSpPr>
          <p:nvPr>
            <p:ph type="subTitle" idx="1"/>
          </p:nvPr>
        </p:nvSpPr>
        <p:spPr>
          <a:xfrm>
            <a:off x="2211600" y="3187172"/>
            <a:ext cx="4720800" cy="9510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For circa 1000$</a:t>
            </a:r>
          </a:p>
        </p:txBody>
      </p:sp>
      <p:cxnSp>
        <p:nvCxnSpPr>
          <p:cNvPr id="2640" name="Google Shape;2640;p40"/>
          <p:cNvCxnSpPr/>
          <p:nvPr/>
        </p:nvCxnSpPr>
        <p:spPr>
          <a:xfrm>
            <a:off x="2483400" y="3036794"/>
            <a:ext cx="4177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8588" algn="bl" rotWithShape="0">
              <a:schemeClr val="accent1"/>
            </a:outerShdw>
          </a:effectLst>
        </p:spPr>
      </p:cxnSp>
      <p:grpSp>
        <p:nvGrpSpPr>
          <p:cNvPr id="2641" name="Google Shape;2641;p40"/>
          <p:cNvGrpSpPr/>
          <p:nvPr/>
        </p:nvGrpSpPr>
        <p:grpSpPr>
          <a:xfrm>
            <a:off x="2365250" y="2963024"/>
            <a:ext cx="4447650" cy="135300"/>
            <a:chOff x="2365175" y="3596070"/>
            <a:chExt cx="4447650" cy="135300"/>
          </a:xfrm>
        </p:grpSpPr>
        <p:sp>
          <p:nvSpPr>
            <p:cNvPr id="2642" name="Google Shape;2642;p40"/>
            <p:cNvSpPr/>
            <p:nvPr/>
          </p:nvSpPr>
          <p:spPr>
            <a:xfrm>
              <a:off x="2365175" y="3596070"/>
              <a:ext cx="135300" cy="1353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0"/>
            <p:cNvSpPr/>
            <p:nvPr/>
          </p:nvSpPr>
          <p:spPr>
            <a:xfrm>
              <a:off x="6677525" y="3596070"/>
              <a:ext cx="135300" cy="1353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44" name="Google Shape;2644;p40"/>
            <p:cNvCxnSpPr>
              <a:stCxn id="2642" idx="6"/>
              <a:endCxn id="2643" idx="2"/>
            </p:cNvCxnSpPr>
            <p:nvPr/>
          </p:nvCxnSpPr>
          <p:spPr>
            <a:xfrm>
              <a:off x="2500475" y="3663720"/>
              <a:ext cx="41772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8588" algn="bl" rotWithShape="0">
                <a:schemeClr val="accent1"/>
              </a:outerShdw>
            </a:effectLst>
          </p:spPr>
        </p:cxnSp>
      </p:grpSp>
      <p:sp>
        <p:nvSpPr>
          <p:cNvPr id="2" name="Szövegdoboz 1">
            <a:extLst>
              <a:ext uri="{FF2B5EF4-FFF2-40B4-BE49-F238E27FC236}">
                <a16:creationId xmlns:a16="http://schemas.microsoft.com/office/drawing/2014/main" id="{97AD1F12-666B-CA47-7135-F598B125C736}"/>
              </a:ext>
            </a:extLst>
          </p:cNvPr>
          <p:cNvSpPr txBox="1"/>
          <p:nvPr/>
        </p:nvSpPr>
        <p:spPr>
          <a:xfrm>
            <a:off x="3897923" y="0"/>
            <a:ext cx="91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dirty="0"/>
              <a:t>Made by Aron Geosits</a:t>
            </a:r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B9257F9-FADD-C6C8-9AFB-DED1BDF0C159}"/>
              </a:ext>
            </a:extLst>
          </p:cNvPr>
          <p:cNvSpPr txBox="1"/>
          <p:nvPr/>
        </p:nvSpPr>
        <p:spPr>
          <a:xfrm>
            <a:off x="3202896" y="4700955"/>
            <a:ext cx="277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dirty="0">
                <a:solidFill>
                  <a:schemeClr val="bg1"/>
                </a:solidFill>
              </a:rPr>
              <a:t>Made by Aron Geosits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5" name="Icon1"/>
          <p:cNvGrpSpPr>
            <a:grpSpLocks/>
          </p:cNvGrpSpPr>
          <p:nvPr/>
        </p:nvGrpSpPr>
        <p:grpSpPr>
          <a:xfrm>
            <a:off x="834423" y="1437021"/>
            <a:ext cx="677052" cy="677052"/>
            <a:chOff x="851175" y="1582401"/>
            <a:chExt cx="964872" cy="964872"/>
          </a:xfrm>
        </p:grpSpPr>
        <p:sp>
          <p:nvSpPr>
            <p:cNvPr id="2676" name="Icon12"/>
            <p:cNvSpPr>
              <a:spLocks/>
            </p:cNvSpPr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Icon11"/>
            <p:cNvSpPr>
              <a:spLocks/>
            </p:cNvSpPr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!!Icon2">
            <a:extLst>
              <a:ext uri="{FF2B5EF4-FFF2-40B4-BE49-F238E27FC236}">
                <a16:creationId xmlns:a16="http://schemas.microsoft.com/office/drawing/2014/main" id="{0E6F9A71-04CE-6351-D928-02E011BD50C1}"/>
              </a:ext>
            </a:extLst>
          </p:cNvPr>
          <p:cNvGrpSpPr/>
          <p:nvPr/>
        </p:nvGrpSpPr>
        <p:grpSpPr>
          <a:xfrm>
            <a:off x="834423" y="2431563"/>
            <a:ext cx="673200" cy="677051"/>
            <a:chOff x="851175" y="1582401"/>
            <a:chExt cx="964872" cy="964872"/>
          </a:xfrm>
        </p:grpSpPr>
        <p:sp>
          <p:nvSpPr>
            <p:cNvPr id="23" name="Icon22">
              <a:extLst>
                <a:ext uri="{FF2B5EF4-FFF2-40B4-BE49-F238E27FC236}">
                  <a16:creationId xmlns:a16="http://schemas.microsoft.com/office/drawing/2014/main" id="{2A9F7C73-9C1D-F2F6-DCAE-A100E37D4086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Icon21">
              <a:extLst>
                <a:ext uri="{FF2B5EF4-FFF2-40B4-BE49-F238E27FC236}">
                  <a16:creationId xmlns:a16="http://schemas.microsoft.com/office/drawing/2014/main" id="{69B1DB78-FC83-6029-4EE7-25C11152E833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8" name="Google Shape;2678;p4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2683" name="Google Shape;2683;p43"/>
          <p:cNvSpPr txBox="1">
            <a:spLocks noGrp="1"/>
          </p:cNvSpPr>
          <p:nvPr>
            <p:ph type="title" idx="5"/>
          </p:nvPr>
        </p:nvSpPr>
        <p:spPr>
          <a:xfrm>
            <a:off x="830186" y="1525946"/>
            <a:ext cx="684255" cy="4754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01</a:t>
            </a:r>
            <a:endParaRPr sz="2800" dirty="0"/>
          </a:p>
        </p:txBody>
      </p:sp>
      <p:sp>
        <p:nvSpPr>
          <p:cNvPr id="2686" name="Google Shape;2686;p43"/>
          <p:cNvSpPr txBox="1">
            <a:spLocks noGrp="1"/>
          </p:cNvSpPr>
          <p:nvPr>
            <p:ph type="subTitle" idx="8"/>
          </p:nvPr>
        </p:nvSpPr>
        <p:spPr>
          <a:xfrm>
            <a:off x="1632700" y="1613348"/>
            <a:ext cx="1348625" cy="300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CPU</a:t>
            </a:r>
            <a:endParaRPr dirty="0"/>
          </a:p>
        </p:txBody>
      </p:sp>
      <p:sp>
        <p:nvSpPr>
          <p:cNvPr id="25" name="Google Shape;2683;p43">
            <a:extLst>
              <a:ext uri="{FF2B5EF4-FFF2-40B4-BE49-F238E27FC236}">
                <a16:creationId xmlns:a16="http://schemas.microsoft.com/office/drawing/2014/main" id="{6466E6E0-0C73-40E3-D358-47D8A19EF829}"/>
              </a:ext>
            </a:extLst>
          </p:cNvPr>
          <p:cNvSpPr txBox="1">
            <a:spLocks/>
          </p:cNvSpPr>
          <p:nvPr/>
        </p:nvSpPr>
        <p:spPr>
          <a:xfrm>
            <a:off x="830186" y="2520489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02</a:t>
            </a:r>
          </a:p>
        </p:txBody>
      </p:sp>
      <p:sp>
        <p:nvSpPr>
          <p:cNvPr id="26" name="Google Shape;2686;p43">
            <a:extLst>
              <a:ext uri="{FF2B5EF4-FFF2-40B4-BE49-F238E27FC236}">
                <a16:creationId xmlns:a16="http://schemas.microsoft.com/office/drawing/2014/main" id="{CD336EB9-FEC3-79B2-5987-107D945FEDA0}"/>
              </a:ext>
            </a:extLst>
          </p:cNvPr>
          <p:cNvSpPr txBox="1">
            <a:spLocks/>
          </p:cNvSpPr>
          <p:nvPr/>
        </p:nvSpPr>
        <p:spPr>
          <a:xfrm>
            <a:off x="1632700" y="2440594"/>
            <a:ext cx="2177300" cy="6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hu-HU" dirty="0"/>
              <a:t>The </a:t>
            </a:r>
            <a:r>
              <a:rPr lang="en-US" dirty="0"/>
              <a:t>CPU</a:t>
            </a:r>
            <a:br>
              <a:rPr lang="en-US" dirty="0"/>
            </a:br>
            <a:r>
              <a:rPr lang="en-US" dirty="0"/>
              <a:t>Cooler</a:t>
            </a:r>
            <a:endParaRPr lang="hu-HU" dirty="0"/>
          </a:p>
        </p:txBody>
      </p:sp>
      <p:grpSp>
        <p:nvGrpSpPr>
          <p:cNvPr id="27" name="Icon3">
            <a:extLst>
              <a:ext uri="{FF2B5EF4-FFF2-40B4-BE49-F238E27FC236}">
                <a16:creationId xmlns:a16="http://schemas.microsoft.com/office/drawing/2014/main" id="{C605D880-5E44-E141-F7AF-3DE2D67720F5}"/>
              </a:ext>
            </a:extLst>
          </p:cNvPr>
          <p:cNvGrpSpPr/>
          <p:nvPr/>
        </p:nvGrpSpPr>
        <p:grpSpPr>
          <a:xfrm>
            <a:off x="834423" y="3424666"/>
            <a:ext cx="677052" cy="677052"/>
            <a:chOff x="851175" y="1582401"/>
            <a:chExt cx="964872" cy="964872"/>
          </a:xfrm>
        </p:grpSpPr>
        <p:sp>
          <p:nvSpPr>
            <p:cNvPr id="28" name="Icon32">
              <a:extLst>
                <a:ext uri="{FF2B5EF4-FFF2-40B4-BE49-F238E27FC236}">
                  <a16:creationId xmlns:a16="http://schemas.microsoft.com/office/drawing/2014/main" id="{915CC1F2-6BC6-CEFE-4495-63BFEB866AC8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Icon31">
              <a:extLst>
                <a:ext uri="{FF2B5EF4-FFF2-40B4-BE49-F238E27FC236}">
                  <a16:creationId xmlns:a16="http://schemas.microsoft.com/office/drawing/2014/main" id="{8D931FAE-097F-38DD-FCDA-8C65A62B122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2683;p43">
            <a:extLst>
              <a:ext uri="{FF2B5EF4-FFF2-40B4-BE49-F238E27FC236}">
                <a16:creationId xmlns:a16="http://schemas.microsoft.com/office/drawing/2014/main" id="{C30E8391-1CBA-CF1B-B1A4-F8AE8D98A4EE}"/>
              </a:ext>
            </a:extLst>
          </p:cNvPr>
          <p:cNvSpPr txBox="1">
            <a:spLocks/>
          </p:cNvSpPr>
          <p:nvPr/>
        </p:nvSpPr>
        <p:spPr>
          <a:xfrm>
            <a:off x="830186" y="3513591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03</a:t>
            </a:r>
          </a:p>
        </p:txBody>
      </p:sp>
      <p:sp>
        <p:nvSpPr>
          <p:cNvPr id="31" name="Google Shape;2686;p43">
            <a:extLst>
              <a:ext uri="{FF2B5EF4-FFF2-40B4-BE49-F238E27FC236}">
                <a16:creationId xmlns:a16="http://schemas.microsoft.com/office/drawing/2014/main" id="{6D9895DC-A3D9-ABE7-F35C-445D207E1D5A}"/>
              </a:ext>
            </a:extLst>
          </p:cNvPr>
          <p:cNvSpPr txBox="1">
            <a:spLocks/>
          </p:cNvSpPr>
          <p:nvPr/>
        </p:nvSpPr>
        <p:spPr>
          <a:xfrm>
            <a:off x="1647106" y="3428897"/>
            <a:ext cx="1876333" cy="67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Motherboard</a:t>
            </a:r>
            <a:endParaRPr lang="hu-HU" dirty="0"/>
          </a:p>
        </p:txBody>
      </p:sp>
      <p:grpSp>
        <p:nvGrpSpPr>
          <p:cNvPr id="32" name="!!Icon4">
            <a:extLst>
              <a:ext uri="{FF2B5EF4-FFF2-40B4-BE49-F238E27FC236}">
                <a16:creationId xmlns:a16="http://schemas.microsoft.com/office/drawing/2014/main" id="{476CD571-C78F-E4B7-4971-69B36428B159}"/>
              </a:ext>
            </a:extLst>
          </p:cNvPr>
          <p:cNvGrpSpPr/>
          <p:nvPr/>
        </p:nvGrpSpPr>
        <p:grpSpPr>
          <a:xfrm>
            <a:off x="3520473" y="1437021"/>
            <a:ext cx="677052" cy="677052"/>
            <a:chOff x="851175" y="1582401"/>
            <a:chExt cx="964872" cy="964872"/>
          </a:xfrm>
        </p:grpSpPr>
        <p:sp>
          <p:nvSpPr>
            <p:cNvPr id="33" name="Icon42">
              <a:extLst>
                <a:ext uri="{FF2B5EF4-FFF2-40B4-BE49-F238E27FC236}">
                  <a16:creationId xmlns:a16="http://schemas.microsoft.com/office/drawing/2014/main" id="{6E3E775A-29FB-9DF4-03DF-B0C97912A33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Icon41">
              <a:extLst>
                <a:ext uri="{FF2B5EF4-FFF2-40B4-BE49-F238E27FC236}">
                  <a16:creationId xmlns:a16="http://schemas.microsoft.com/office/drawing/2014/main" id="{E874C7CA-B8CF-93A9-A371-8122065D6EC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2683;p43">
            <a:extLst>
              <a:ext uri="{FF2B5EF4-FFF2-40B4-BE49-F238E27FC236}">
                <a16:creationId xmlns:a16="http://schemas.microsoft.com/office/drawing/2014/main" id="{BF521EB3-8648-4DCE-09D4-43358857EE0D}"/>
              </a:ext>
            </a:extLst>
          </p:cNvPr>
          <p:cNvSpPr txBox="1">
            <a:spLocks/>
          </p:cNvSpPr>
          <p:nvPr/>
        </p:nvSpPr>
        <p:spPr>
          <a:xfrm>
            <a:off x="3516236" y="1525946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04</a:t>
            </a:r>
          </a:p>
        </p:txBody>
      </p:sp>
      <p:sp>
        <p:nvSpPr>
          <p:cNvPr id="36" name="Google Shape;2686;p43">
            <a:extLst>
              <a:ext uri="{FF2B5EF4-FFF2-40B4-BE49-F238E27FC236}">
                <a16:creationId xmlns:a16="http://schemas.microsoft.com/office/drawing/2014/main" id="{60302BF2-03A5-4627-AEDF-95C0AE80FAB3}"/>
              </a:ext>
            </a:extLst>
          </p:cNvPr>
          <p:cNvSpPr txBox="1">
            <a:spLocks/>
          </p:cNvSpPr>
          <p:nvPr/>
        </p:nvSpPr>
        <p:spPr>
          <a:xfrm>
            <a:off x="4325134" y="1593979"/>
            <a:ext cx="1348625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RAM</a:t>
            </a:r>
            <a:endParaRPr lang="hu-HU" dirty="0"/>
          </a:p>
        </p:txBody>
      </p:sp>
      <p:grpSp>
        <p:nvGrpSpPr>
          <p:cNvPr id="37" name="!!Icon5">
            <a:extLst>
              <a:ext uri="{FF2B5EF4-FFF2-40B4-BE49-F238E27FC236}">
                <a16:creationId xmlns:a16="http://schemas.microsoft.com/office/drawing/2014/main" id="{A5C09C59-CCEC-E003-7782-B0B271F83314}"/>
              </a:ext>
            </a:extLst>
          </p:cNvPr>
          <p:cNvGrpSpPr/>
          <p:nvPr/>
        </p:nvGrpSpPr>
        <p:grpSpPr>
          <a:xfrm>
            <a:off x="3520473" y="2436717"/>
            <a:ext cx="677052" cy="677052"/>
            <a:chOff x="851175" y="1582401"/>
            <a:chExt cx="964872" cy="964872"/>
          </a:xfrm>
        </p:grpSpPr>
        <p:sp>
          <p:nvSpPr>
            <p:cNvPr id="38" name="Icon52">
              <a:extLst>
                <a:ext uri="{FF2B5EF4-FFF2-40B4-BE49-F238E27FC236}">
                  <a16:creationId xmlns:a16="http://schemas.microsoft.com/office/drawing/2014/main" id="{56CF290A-FC7E-9A98-E2C7-E64FAAB9707B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Icon51">
              <a:extLst>
                <a:ext uri="{FF2B5EF4-FFF2-40B4-BE49-F238E27FC236}">
                  <a16:creationId xmlns:a16="http://schemas.microsoft.com/office/drawing/2014/main" id="{76BDC96F-DB99-845B-1738-75E49EA1A8D3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2683;p43">
            <a:extLst>
              <a:ext uri="{FF2B5EF4-FFF2-40B4-BE49-F238E27FC236}">
                <a16:creationId xmlns:a16="http://schemas.microsoft.com/office/drawing/2014/main" id="{DF91FB53-94CB-52D1-303F-08ABE34EF5C5}"/>
              </a:ext>
            </a:extLst>
          </p:cNvPr>
          <p:cNvSpPr txBox="1">
            <a:spLocks/>
          </p:cNvSpPr>
          <p:nvPr/>
        </p:nvSpPr>
        <p:spPr>
          <a:xfrm>
            <a:off x="3516236" y="2525642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05</a:t>
            </a:r>
          </a:p>
        </p:txBody>
      </p:sp>
      <p:sp>
        <p:nvSpPr>
          <p:cNvPr id="41" name="Google Shape;2686;p43">
            <a:extLst>
              <a:ext uri="{FF2B5EF4-FFF2-40B4-BE49-F238E27FC236}">
                <a16:creationId xmlns:a16="http://schemas.microsoft.com/office/drawing/2014/main" id="{F69A839A-0B45-237A-CDDE-A66A24C2880D}"/>
              </a:ext>
            </a:extLst>
          </p:cNvPr>
          <p:cNvSpPr txBox="1">
            <a:spLocks/>
          </p:cNvSpPr>
          <p:nvPr/>
        </p:nvSpPr>
        <p:spPr>
          <a:xfrm>
            <a:off x="4325134" y="2593675"/>
            <a:ext cx="1348625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GPU</a:t>
            </a:r>
            <a:endParaRPr lang="hu-HU" dirty="0"/>
          </a:p>
        </p:txBody>
      </p:sp>
      <p:grpSp>
        <p:nvGrpSpPr>
          <p:cNvPr id="42" name="Icon6">
            <a:extLst>
              <a:ext uri="{FF2B5EF4-FFF2-40B4-BE49-F238E27FC236}">
                <a16:creationId xmlns:a16="http://schemas.microsoft.com/office/drawing/2014/main" id="{E3F70F00-02CD-3FF1-D8D3-412FC28FBFFE}"/>
              </a:ext>
            </a:extLst>
          </p:cNvPr>
          <p:cNvGrpSpPr/>
          <p:nvPr/>
        </p:nvGrpSpPr>
        <p:grpSpPr>
          <a:xfrm>
            <a:off x="3520473" y="3428897"/>
            <a:ext cx="677052" cy="677052"/>
            <a:chOff x="851175" y="1582401"/>
            <a:chExt cx="964872" cy="964872"/>
          </a:xfrm>
        </p:grpSpPr>
        <p:sp>
          <p:nvSpPr>
            <p:cNvPr id="43" name="Icon62">
              <a:extLst>
                <a:ext uri="{FF2B5EF4-FFF2-40B4-BE49-F238E27FC236}">
                  <a16:creationId xmlns:a16="http://schemas.microsoft.com/office/drawing/2014/main" id="{1C3E90D7-9813-8E17-FCB2-72A0B64B9116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Icon61">
              <a:extLst>
                <a:ext uri="{FF2B5EF4-FFF2-40B4-BE49-F238E27FC236}">
                  <a16:creationId xmlns:a16="http://schemas.microsoft.com/office/drawing/2014/main" id="{8FA2BABC-9AB9-00F5-CCFF-9D6FEF9F1B1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2683;p43">
            <a:extLst>
              <a:ext uri="{FF2B5EF4-FFF2-40B4-BE49-F238E27FC236}">
                <a16:creationId xmlns:a16="http://schemas.microsoft.com/office/drawing/2014/main" id="{FEA97C3C-637B-25EB-7BD0-0127016CBC1F}"/>
              </a:ext>
            </a:extLst>
          </p:cNvPr>
          <p:cNvSpPr txBox="1">
            <a:spLocks/>
          </p:cNvSpPr>
          <p:nvPr/>
        </p:nvSpPr>
        <p:spPr>
          <a:xfrm>
            <a:off x="3516236" y="3517822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06</a:t>
            </a:r>
          </a:p>
        </p:txBody>
      </p:sp>
      <p:sp>
        <p:nvSpPr>
          <p:cNvPr id="46" name="Google Shape;2686;p43">
            <a:extLst>
              <a:ext uri="{FF2B5EF4-FFF2-40B4-BE49-F238E27FC236}">
                <a16:creationId xmlns:a16="http://schemas.microsoft.com/office/drawing/2014/main" id="{7752C38F-6C6B-7685-A075-1868BF612D25}"/>
              </a:ext>
            </a:extLst>
          </p:cNvPr>
          <p:cNvSpPr txBox="1">
            <a:spLocks/>
          </p:cNvSpPr>
          <p:nvPr/>
        </p:nvSpPr>
        <p:spPr>
          <a:xfrm>
            <a:off x="4325134" y="3420544"/>
            <a:ext cx="1468073" cy="56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Power Supply</a:t>
            </a:r>
            <a:endParaRPr lang="hu-HU" dirty="0"/>
          </a:p>
        </p:txBody>
      </p:sp>
      <p:grpSp>
        <p:nvGrpSpPr>
          <p:cNvPr id="47" name="Icon7">
            <a:extLst>
              <a:ext uri="{FF2B5EF4-FFF2-40B4-BE49-F238E27FC236}">
                <a16:creationId xmlns:a16="http://schemas.microsoft.com/office/drawing/2014/main" id="{AB2242AD-2A62-7EBE-E4E2-92B21507BDF3}"/>
              </a:ext>
            </a:extLst>
          </p:cNvPr>
          <p:cNvGrpSpPr/>
          <p:nvPr/>
        </p:nvGrpSpPr>
        <p:grpSpPr>
          <a:xfrm>
            <a:off x="6206523" y="1417652"/>
            <a:ext cx="677052" cy="677052"/>
            <a:chOff x="851175" y="1582401"/>
            <a:chExt cx="964872" cy="964872"/>
          </a:xfrm>
        </p:grpSpPr>
        <p:sp>
          <p:nvSpPr>
            <p:cNvPr id="48" name="Icon72">
              <a:extLst>
                <a:ext uri="{FF2B5EF4-FFF2-40B4-BE49-F238E27FC236}">
                  <a16:creationId xmlns:a16="http://schemas.microsoft.com/office/drawing/2014/main" id="{F388F4C2-0F68-3815-4AAD-9613F727F471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Icon71">
              <a:extLst>
                <a:ext uri="{FF2B5EF4-FFF2-40B4-BE49-F238E27FC236}">
                  <a16:creationId xmlns:a16="http://schemas.microsoft.com/office/drawing/2014/main" id="{F340B747-C22D-4AFF-49DC-BE57750035E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2683;p43">
            <a:extLst>
              <a:ext uri="{FF2B5EF4-FFF2-40B4-BE49-F238E27FC236}">
                <a16:creationId xmlns:a16="http://schemas.microsoft.com/office/drawing/2014/main" id="{9AFD361D-5C1B-875C-E3F6-D8EAB61DB464}"/>
              </a:ext>
            </a:extLst>
          </p:cNvPr>
          <p:cNvSpPr txBox="1">
            <a:spLocks/>
          </p:cNvSpPr>
          <p:nvPr/>
        </p:nvSpPr>
        <p:spPr>
          <a:xfrm>
            <a:off x="6202286" y="1506577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07</a:t>
            </a:r>
          </a:p>
        </p:txBody>
      </p:sp>
      <p:sp>
        <p:nvSpPr>
          <p:cNvPr id="51" name="Google Shape;2686;p43">
            <a:extLst>
              <a:ext uri="{FF2B5EF4-FFF2-40B4-BE49-F238E27FC236}">
                <a16:creationId xmlns:a16="http://schemas.microsoft.com/office/drawing/2014/main" id="{4F1A7D19-4F6B-D692-13D6-D9242FB384BB}"/>
              </a:ext>
            </a:extLst>
          </p:cNvPr>
          <p:cNvSpPr txBox="1">
            <a:spLocks/>
          </p:cNvSpPr>
          <p:nvPr/>
        </p:nvSpPr>
        <p:spPr>
          <a:xfrm>
            <a:off x="7008444" y="1593979"/>
            <a:ext cx="1348625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Storage</a:t>
            </a:r>
            <a:endParaRPr lang="hu-HU" dirty="0"/>
          </a:p>
        </p:txBody>
      </p:sp>
      <p:grpSp>
        <p:nvGrpSpPr>
          <p:cNvPr id="52" name="Icon8">
            <a:extLst>
              <a:ext uri="{FF2B5EF4-FFF2-40B4-BE49-F238E27FC236}">
                <a16:creationId xmlns:a16="http://schemas.microsoft.com/office/drawing/2014/main" id="{209AECC0-48F2-4342-B1A6-16492D1E4223}"/>
              </a:ext>
            </a:extLst>
          </p:cNvPr>
          <p:cNvGrpSpPr/>
          <p:nvPr/>
        </p:nvGrpSpPr>
        <p:grpSpPr>
          <a:xfrm>
            <a:off x="6206523" y="2412200"/>
            <a:ext cx="677052" cy="677052"/>
            <a:chOff x="851175" y="1582401"/>
            <a:chExt cx="964872" cy="964872"/>
          </a:xfrm>
        </p:grpSpPr>
        <p:sp>
          <p:nvSpPr>
            <p:cNvPr id="53" name="Icon82">
              <a:extLst>
                <a:ext uri="{FF2B5EF4-FFF2-40B4-BE49-F238E27FC236}">
                  <a16:creationId xmlns:a16="http://schemas.microsoft.com/office/drawing/2014/main" id="{EE7C92F6-3D31-7C92-0E7E-32EC575309E0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Icon81">
              <a:extLst>
                <a:ext uri="{FF2B5EF4-FFF2-40B4-BE49-F238E27FC236}">
                  <a16:creationId xmlns:a16="http://schemas.microsoft.com/office/drawing/2014/main" id="{F3DB9FA7-F4FB-8190-544F-F954D9D8D4C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2683;p43">
            <a:extLst>
              <a:ext uri="{FF2B5EF4-FFF2-40B4-BE49-F238E27FC236}">
                <a16:creationId xmlns:a16="http://schemas.microsoft.com/office/drawing/2014/main" id="{E9889F9F-904F-ACC7-8135-F93C6C2237E6}"/>
              </a:ext>
            </a:extLst>
          </p:cNvPr>
          <p:cNvSpPr txBox="1">
            <a:spLocks/>
          </p:cNvSpPr>
          <p:nvPr/>
        </p:nvSpPr>
        <p:spPr>
          <a:xfrm>
            <a:off x="6202286" y="2501125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08</a:t>
            </a:r>
          </a:p>
        </p:txBody>
      </p:sp>
      <p:sp>
        <p:nvSpPr>
          <p:cNvPr id="56" name="Google Shape;2686;p43">
            <a:extLst>
              <a:ext uri="{FF2B5EF4-FFF2-40B4-BE49-F238E27FC236}">
                <a16:creationId xmlns:a16="http://schemas.microsoft.com/office/drawing/2014/main" id="{462D3E3C-43EA-C858-3DCA-39E9D7F19870}"/>
              </a:ext>
            </a:extLst>
          </p:cNvPr>
          <p:cNvSpPr txBox="1">
            <a:spLocks/>
          </p:cNvSpPr>
          <p:nvPr/>
        </p:nvSpPr>
        <p:spPr>
          <a:xfrm>
            <a:off x="7008444" y="2588527"/>
            <a:ext cx="1593738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Case</a:t>
            </a:r>
            <a:endParaRPr lang="hu-HU" dirty="0"/>
          </a:p>
        </p:txBody>
      </p:sp>
      <p:grpSp>
        <p:nvGrpSpPr>
          <p:cNvPr id="62" name="Icon9">
            <a:extLst>
              <a:ext uri="{FF2B5EF4-FFF2-40B4-BE49-F238E27FC236}">
                <a16:creationId xmlns:a16="http://schemas.microsoft.com/office/drawing/2014/main" id="{9EB06BF4-EAF4-D4C3-E2DB-0A76B0793FC3}"/>
              </a:ext>
            </a:extLst>
          </p:cNvPr>
          <p:cNvGrpSpPr/>
          <p:nvPr/>
        </p:nvGrpSpPr>
        <p:grpSpPr>
          <a:xfrm>
            <a:off x="6202286" y="3424666"/>
            <a:ext cx="677052" cy="677052"/>
            <a:chOff x="851175" y="1582401"/>
            <a:chExt cx="964872" cy="964872"/>
          </a:xfrm>
        </p:grpSpPr>
        <p:sp>
          <p:nvSpPr>
            <p:cNvPr id="63" name="Icon92">
              <a:extLst>
                <a:ext uri="{FF2B5EF4-FFF2-40B4-BE49-F238E27FC236}">
                  <a16:creationId xmlns:a16="http://schemas.microsoft.com/office/drawing/2014/main" id="{19479C9D-ACBE-129D-6177-99EA63C0906C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Icon91">
              <a:extLst>
                <a:ext uri="{FF2B5EF4-FFF2-40B4-BE49-F238E27FC236}">
                  <a16:creationId xmlns:a16="http://schemas.microsoft.com/office/drawing/2014/main" id="{28335314-D302-F5CB-83C3-DF38986ECBA1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2" name="Google Shape;2683;p43">
            <a:extLst>
              <a:ext uri="{FF2B5EF4-FFF2-40B4-BE49-F238E27FC236}">
                <a16:creationId xmlns:a16="http://schemas.microsoft.com/office/drawing/2014/main" id="{F07545AB-89C0-632E-35B6-E36D017D0CBF}"/>
              </a:ext>
            </a:extLst>
          </p:cNvPr>
          <p:cNvSpPr txBox="1">
            <a:spLocks/>
          </p:cNvSpPr>
          <p:nvPr/>
        </p:nvSpPr>
        <p:spPr>
          <a:xfrm>
            <a:off x="6198049" y="3513591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09</a:t>
            </a:r>
          </a:p>
        </p:txBody>
      </p:sp>
      <p:sp>
        <p:nvSpPr>
          <p:cNvPr id="2693" name="Google Shape;2686;p43">
            <a:extLst>
              <a:ext uri="{FF2B5EF4-FFF2-40B4-BE49-F238E27FC236}">
                <a16:creationId xmlns:a16="http://schemas.microsoft.com/office/drawing/2014/main" id="{2A35B728-4651-088F-3649-2BB48E9BAFAD}"/>
              </a:ext>
            </a:extLst>
          </p:cNvPr>
          <p:cNvSpPr txBox="1">
            <a:spLocks/>
          </p:cNvSpPr>
          <p:nvPr/>
        </p:nvSpPr>
        <p:spPr>
          <a:xfrm>
            <a:off x="7004207" y="3600993"/>
            <a:ext cx="1593738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Peripherals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9490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4B798BDD-A9F5-D89E-E582-9FAEFFB2E64C}"/>
              </a:ext>
            </a:extLst>
          </p:cNvPr>
          <p:cNvSpPr txBox="1"/>
          <p:nvPr/>
        </p:nvSpPr>
        <p:spPr>
          <a:xfrm>
            <a:off x="4605017" y="1979070"/>
            <a:ext cx="411695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2</a:t>
            </a:r>
            <a:r>
              <a:rPr lang="en-US" sz="1800" baseline="30000" dirty="0">
                <a:solidFill>
                  <a:schemeClr val="bg1"/>
                </a:solidFill>
                <a:latin typeface="Play" panose="020B0604020202020204" charset="0"/>
              </a:rPr>
              <a:t>nd</a:t>
            </a: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 best in its price range</a:t>
            </a:r>
            <a:b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</a:br>
            <a:r>
              <a:rPr lang="en-US" sz="1200" dirty="0">
                <a:solidFill>
                  <a:schemeClr val="bg1"/>
                </a:solidFill>
                <a:latin typeface="Play" panose="020B0604020202020204" charset="0"/>
              </a:rPr>
              <a:t>(according to </a:t>
            </a:r>
            <a:r>
              <a:rPr lang="en-US" sz="1200" dirty="0">
                <a:solidFill>
                  <a:schemeClr val="bg1"/>
                </a:solidFill>
                <a:latin typeface="Play" panose="020B0604020202020204" charset="0"/>
                <a:hlinkClick r:id="rId3"/>
              </a:rPr>
              <a:t>gpu.userbenchmark.com</a:t>
            </a:r>
            <a:r>
              <a:rPr lang="en-US" sz="1200" dirty="0">
                <a:solidFill>
                  <a:schemeClr val="bg1"/>
                </a:solidFill>
                <a:latin typeface="Play" panose="020B0604020202020204" charset="0"/>
              </a:rPr>
              <a:t>)</a:t>
            </a:r>
            <a:endParaRPr lang="en-US" sz="1800" dirty="0">
              <a:solidFill>
                <a:schemeClr val="bg1"/>
              </a:solidFill>
              <a:latin typeface="Play" panose="020B0604020202020204" charset="0"/>
            </a:endParaRP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Hardware accelerated ray-tracing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Overclockable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Retails for $249,99</a:t>
            </a:r>
            <a:b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</a:br>
            <a:r>
              <a:rPr lang="en-US" sz="1200" dirty="0">
                <a:solidFill>
                  <a:schemeClr val="bg1"/>
                </a:solidFill>
                <a:latin typeface="Play" panose="020B0604020202020204" charset="0"/>
              </a:rPr>
              <a:t>(at </a:t>
            </a:r>
            <a:r>
              <a:rPr lang="en-US" sz="1200" dirty="0" err="1">
                <a:solidFill>
                  <a:schemeClr val="bg1"/>
                </a:solidFill>
                <a:latin typeface="Play" panose="020B0604020202020204" charset="0"/>
              </a:rPr>
              <a:t>MicroCenter</a:t>
            </a:r>
            <a:r>
              <a:rPr lang="en-US" sz="1200" dirty="0">
                <a:solidFill>
                  <a:schemeClr val="bg1"/>
                </a:solidFill>
                <a:latin typeface="Play" panose="020B0604020202020204" charset="0"/>
              </a:rPr>
              <a:t>)</a:t>
            </a:r>
            <a:endParaRPr lang="en-US" sz="1800" dirty="0">
              <a:solidFill>
                <a:schemeClr val="bg1"/>
              </a:solidFill>
              <a:latin typeface="Play" panose="020B0604020202020204" charset="0"/>
            </a:endParaRPr>
          </a:p>
        </p:txBody>
      </p:sp>
      <p:grpSp>
        <p:nvGrpSpPr>
          <p:cNvPr id="6" name="!!Icon5">
            <a:extLst>
              <a:ext uri="{FF2B5EF4-FFF2-40B4-BE49-F238E27FC236}">
                <a16:creationId xmlns:a16="http://schemas.microsoft.com/office/drawing/2014/main" id="{78C8B684-7DFD-41E5-C474-9D02BBDA7A55}"/>
              </a:ext>
            </a:extLst>
          </p:cNvPr>
          <p:cNvGrpSpPr/>
          <p:nvPr/>
        </p:nvGrpSpPr>
        <p:grpSpPr>
          <a:xfrm>
            <a:off x="1068885" y="467458"/>
            <a:ext cx="677052" cy="677052"/>
            <a:chOff x="851175" y="1582401"/>
            <a:chExt cx="964872" cy="964872"/>
          </a:xfrm>
        </p:grpSpPr>
        <p:sp>
          <p:nvSpPr>
            <p:cNvPr id="7" name="Google Shape;2676;p43">
              <a:extLst>
                <a:ext uri="{FF2B5EF4-FFF2-40B4-BE49-F238E27FC236}">
                  <a16:creationId xmlns:a16="http://schemas.microsoft.com/office/drawing/2014/main" id="{AE62FD4C-6726-195B-BAE2-08ADFD1F57A0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77;p43">
              <a:extLst>
                <a:ext uri="{FF2B5EF4-FFF2-40B4-BE49-F238E27FC236}">
                  <a16:creationId xmlns:a16="http://schemas.microsoft.com/office/drawing/2014/main" id="{EDB15B82-7687-7811-EAF8-FBBAAE144DB5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2683;p43">
            <a:extLst>
              <a:ext uri="{FF2B5EF4-FFF2-40B4-BE49-F238E27FC236}">
                <a16:creationId xmlns:a16="http://schemas.microsoft.com/office/drawing/2014/main" id="{83ED2D0E-F488-0EDE-46A6-47D144D8908F}"/>
              </a:ext>
            </a:extLst>
          </p:cNvPr>
          <p:cNvSpPr txBox="1">
            <a:spLocks/>
          </p:cNvSpPr>
          <p:nvPr/>
        </p:nvSpPr>
        <p:spPr>
          <a:xfrm>
            <a:off x="1064648" y="556383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05</a:t>
            </a:r>
          </a:p>
        </p:txBody>
      </p:sp>
      <p:sp>
        <p:nvSpPr>
          <p:cNvPr id="10" name="Google Shape;2686;p43">
            <a:extLst>
              <a:ext uri="{FF2B5EF4-FFF2-40B4-BE49-F238E27FC236}">
                <a16:creationId xmlns:a16="http://schemas.microsoft.com/office/drawing/2014/main" id="{1503B54E-D028-B03B-0B13-7DCEE8FBF696}"/>
              </a:ext>
            </a:extLst>
          </p:cNvPr>
          <p:cNvSpPr txBox="1">
            <a:spLocks/>
          </p:cNvSpPr>
          <p:nvPr/>
        </p:nvSpPr>
        <p:spPr>
          <a:xfrm>
            <a:off x="1869846" y="507028"/>
            <a:ext cx="3968248" cy="57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sz="3600" dirty="0"/>
              <a:t>The GPU</a:t>
            </a:r>
            <a:endParaRPr lang="hu-HU" sz="3600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331DCD9-AF62-8504-1B6E-920BF8F46BEE}"/>
              </a:ext>
            </a:extLst>
          </p:cNvPr>
          <p:cNvSpPr txBox="1"/>
          <p:nvPr/>
        </p:nvSpPr>
        <p:spPr>
          <a:xfrm>
            <a:off x="947417" y="1307688"/>
            <a:ext cx="7774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lay" panose="020B0604020202020204" charset="0"/>
              </a:rPr>
              <a:t>Gigabyte – NVIDIA GeForce RTX 3060 OC 12GB GDDR6</a:t>
            </a:r>
          </a:p>
          <a:p>
            <a:endParaRPr lang="hu-HU" sz="2400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15D71A4F-846A-7F77-2DA2-944FCA3B0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30" y="1723186"/>
            <a:ext cx="4724253" cy="314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78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5" name="Icon1"/>
          <p:cNvGrpSpPr>
            <a:grpSpLocks/>
          </p:cNvGrpSpPr>
          <p:nvPr/>
        </p:nvGrpSpPr>
        <p:grpSpPr>
          <a:xfrm>
            <a:off x="834423" y="1437021"/>
            <a:ext cx="677052" cy="677052"/>
            <a:chOff x="851175" y="1582401"/>
            <a:chExt cx="964872" cy="964872"/>
          </a:xfrm>
        </p:grpSpPr>
        <p:sp>
          <p:nvSpPr>
            <p:cNvPr id="2676" name="Icon12"/>
            <p:cNvSpPr>
              <a:spLocks/>
            </p:cNvSpPr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Icon11"/>
            <p:cNvSpPr>
              <a:spLocks/>
            </p:cNvSpPr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!!Icon2">
            <a:extLst>
              <a:ext uri="{FF2B5EF4-FFF2-40B4-BE49-F238E27FC236}">
                <a16:creationId xmlns:a16="http://schemas.microsoft.com/office/drawing/2014/main" id="{0E6F9A71-04CE-6351-D928-02E011BD50C1}"/>
              </a:ext>
            </a:extLst>
          </p:cNvPr>
          <p:cNvGrpSpPr/>
          <p:nvPr/>
        </p:nvGrpSpPr>
        <p:grpSpPr>
          <a:xfrm>
            <a:off x="834423" y="2431563"/>
            <a:ext cx="673200" cy="677051"/>
            <a:chOff x="851175" y="1582401"/>
            <a:chExt cx="964872" cy="964872"/>
          </a:xfrm>
        </p:grpSpPr>
        <p:sp>
          <p:nvSpPr>
            <p:cNvPr id="23" name="Icon22">
              <a:extLst>
                <a:ext uri="{FF2B5EF4-FFF2-40B4-BE49-F238E27FC236}">
                  <a16:creationId xmlns:a16="http://schemas.microsoft.com/office/drawing/2014/main" id="{2A9F7C73-9C1D-F2F6-DCAE-A100E37D4086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Icon21">
              <a:extLst>
                <a:ext uri="{FF2B5EF4-FFF2-40B4-BE49-F238E27FC236}">
                  <a16:creationId xmlns:a16="http://schemas.microsoft.com/office/drawing/2014/main" id="{69B1DB78-FC83-6029-4EE7-25C11152E833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8" name="Google Shape;2678;p4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2683" name="Google Shape;2683;p43"/>
          <p:cNvSpPr txBox="1">
            <a:spLocks noGrp="1"/>
          </p:cNvSpPr>
          <p:nvPr>
            <p:ph type="title" idx="5"/>
          </p:nvPr>
        </p:nvSpPr>
        <p:spPr>
          <a:xfrm>
            <a:off x="830186" y="1525946"/>
            <a:ext cx="684255" cy="4754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01</a:t>
            </a:r>
            <a:endParaRPr sz="2800" dirty="0"/>
          </a:p>
        </p:txBody>
      </p:sp>
      <p:sp>
        <p:nvSpPr>
          <p:cNvPr id="2686" name="Google Shape;2686;p43"/>
          <p:cNvSpPr txBox="1">
            <a:spLocks noGrp="1"/>
          </p:cNvSpPr>
          <p:nvPr>
            <p:ph type="subTitle" idx="8"/>
          </p:nvPr>
        </p:nvSpPr>
        <p:spPr>
          <a:xfrm>
            <a:off x="1632700" y="1613348"/>
            <a:ext cx="1348625" cy="300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CPU</a:t>
            </a:r>
            <a:endParaRPr dirty="0"/>
          </a:p>
        </p:txBody>
      </p:sp>
      <p:sp>
        <p:nvSpPr>
          <p:cNvPr id="25" name="Google Shape;2683;p43">
            <a:extLst>
              <a:ext uri="{FF2B5EF4-FFF2-40B4-BE49-F238E27FC236}">
                <a16:creationId xmlns:a16="http://schemas.microsoft.com/office/drawing/2014/main" id="{6466E6E0-0C73-40E3-D358-47D8A19EF829}"/>
              </a:ext>
            </a:extLst>
          </p:cNvPr>
          <p:cNvSpPr txBox="1">
            <a:spLocks/>
          </p:cNvSpPr>
          <p:nvPr/>
        </p:nvSpPr>
        <p:spPr>
          <a:xfrm>
            <a:off x="830186" y="2520489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02</a:t>
            </a:r>
          </a:p>
        </p:txBody>
      </p:sp>
      <p:sp>
        <p:nvSpPr>
          <p:cNvPr id="26" name="Google Shape;2686;p43">
            <a:extLst>
              <a:ext uri="{FF2B5EF4-FFF2-40B4-BE49-F238E27FC236}">
                <a16:creationId xmlns:a16="http://schemas.microsoft.com/office/drawing/2014/main" id="{CD336EB9-FEC3-79B2-5987-107D945FEDA0}"/>
              </a:ext>
            </a:extLst>
          </p:cNvPr>
          <p:cNvSpPr txBox="1">
            <a:spLocks/>
          </p:cNvSpPr>
          <p:nvPr/>
        </p:nvSpPr>
        <p:spPr>
          <a:xfrm>
            <a:off x="1632700" y="2440594"/>
            <a:ext cx="2177300" cy="6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hu-HU" dirty="0"/>
              <a:t>The </a:t>
            </a:r>
            <a:r>
              <a:rPr lang="en-US" dirty="0"/>
              <a:t>CPU</a:t>
            </a:r>
            <a:br>
              <a:rPr lang="en-US" dirty="0"/>
            </a:br>
            <a:r>
              <a:rPr lang="en-US" dirty="0"/>
              <a:t>Cooler</a:t>
            </a:r>
            <a:endParaRPr lang="hu-HU" dirty="0"/>
          </a:p>
        </p:txBody>
      </p:sp>
      <p:grpSp>
        <p:nvGrpSpPr>
          <p:cNvPr id="27" name="Icon3">
            <a:extLst>
              <a:ext uri="{FF2B5EF4-FFF2-40B4-BE49-F238E27FC236}">
                <a16:creationId xmlns:a16="http://schemas.microsoft.com/office/drawing/2014/main" id="{C605D880-5E44-E141-F7AF-3DE2D67720F5}"/>
              </a:ext>
            </a:extLst>
          </p:cNvPr>
          <p:cNvGrpSpPr/>
          <p:nvPr/>
        </p:nvGrpSpPr>
        <p:grpSpPr>
          <a:xfrm>
            <a:off x="834423" y="3424666"/>
            <a:ext cx="677052" cy="677052"/>
            <a:chOff x="851175" y="1582401"/>
            <a:chExt cx="964872" cy="964872"/>
          </a:xfrm>
        </p:grpSpPr>
        <p:sp>
          <p:nvSpPr>
            <p:cNvPr id="28" name="Icon32">
              <a:extLst>
                <a:ext uri="{FF2B5EF4-FFF2-40B4-BE49-F238E27FC236}">
                  <a16:creationId xmlns:a16="http://schemas.microsoft.com/office/drawing/2014/main" id="{915CC1F2-6BC6-CEFE-4495-63BFEB866AC8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Icon31">
              <a:extLst>
                <a:ext uri="{FF2B5EF4-FFF2-40B4-BE49-F238E27FC236}">
                  <a16:creationId xmlns:a16="http://schemas.microsoft.com/office/drawing/2014/main" id="{8D931FAE-097F-38DD-FCDA-8C65A62B122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2683;p43">
            <a:extLst>
              <a:ext uri="{FF2B5EF4-FFF2-40B4-BE49-F238E27FC236}">
                <a16:creationId xmlns:a16="http://schemas.microsoft.com/office/drawing/2014/main" id="{C30E8391-1CBA-CF1B-B1A4-F8AE8D98A4EE}"/>
              </a:ext>
            </a:extLst>
          </p:cNvPr>
          <p:cNvSpPr txBox="1">
            <a:spLocks/>
          </p:cNvSpPr>
          <p:nvPr/>
        </p:nvSpPr>
        <p:spPr>
          <a:xfrm>
            <a:off x="830186" y="3513591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03</a:t>
            </a:r>
          </a:p>
        </p:txBody>
      </p:sp>
      <p:sp>
        <p:nvSpPr>
          <p:cNvPr id="31" name="Google Shape;2686;p43">
            <a:extLst>
              <a:ext uri="{FF2B5EF4-FFF2-40B4-BE49-F238E27FC236}">
                <a16:creationId xmlns:a16="http://schemas.microsoft.com/office/drawing/2014/main" id="{6D9895DC-A3D9-ABE7-F35C-445D207E1D5A}"/>
              </a:ext>
            </a:extLst>
          </p:cNvPr>
          <p:cNvSpPr txBox="1">
            <a:spLocks/>
          </p:cNvSpPr>
          <p:nvPr/>
        </p:nvSpPr>
        <p:spPr>
          <a:xfrm>
            <a:off x="1647106" y="3428897"/>
            <a:ext cx="1876333" cy="67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Motherboard</a:t>
            </a:r>
            <a:endParaRPr lang="hu-HU" dirty="0"/>
          </a:p>
        </p:txBody>
      </p:sp>
      <p:grpSp>
        <p:nvGrpSpPr>
          <p:cNvPr id="32" name="Icon4">
            <a:extLst>
              <a:ext uri="{FF2B5EF4-FFF2-40B4-BE49-F238E27FC236}">
                <a16:creationId xmlns:a16="http://schemas.microsoft.com/office/drawing/2014/main" id="{476CD571-C78F-E4B7-4971-69B36428B159}"/>
              </a:ext>
            </a:extLst>
          </p:cNvPr>
          <p:cNvGrpSpPr/>
          <p:nvPr/>
        </p:nvGrpSpPr>
        <p:grpSpPr>
          <a:xfrm>
            <a:off x="3520473" y="1437021"/>
            <a:ext cx="677052" cy="677052"/>
            <a:chOff x="851175" y="1582401"/>
            <a:chExt cx="964872" cy="964872"/>
          </a:xfrm>
        </p:grpSpPr>
        <p:sp>
          <p:nvSpPr>
            <p:cNvPr id="33" name="Icon42">
              <a:extLst>
                <a:ext uri="{FF2B5EF4-FFF2-40B4-BE49-F238E27FC236}">
                  <a16:creationId xmlns:a16="http://schemas.microsoft.com/office/drawing/2014/main" id="{6E3E775A-29FB-9DF4-03DF-B0C97912A33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Icon41">
              <a:extLst>
                <a:ext uri="{FF2B5EF4-FFF2-40B4-BE49-F238E27FC236}">
                  <a16:creationId xmlns:a16="http://schemas.microsoft.com/office/drawing/2014/main" id="{E874C7CA-B8CF-93A9-A371-8122065D6EC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2683;p43">
            <a:extLst>
              <a:ext uri="{FF2B5EF4-FFF2-40B4-BE49-F238E27FC236}">
                <a16:creationId xmlns:a16="http://schemas.microsoft.com/office/drawing/2014/main" id="{BF521EB3-8648-4DCE-09D4-43358857EE0D}"/>
              </a:ext>
            </a:extLst>
          </p:cNvPr>
          <p:cNvSpPr txBox="1">
            <a:spLocks/>
          </p:cNvSpPr>
          <p:nvPr/>
        </p:nvSpPr>
        <p:spPr>
          <a:xfrm>
            <a:off x="3516236" y="1525946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04</a:t>
            </a:r>
          </a:p>
        </p:txBody>
      </p:sp>
      <p:sp>
        <p:nvSpPr>
          <p:cNvPr id="36" name="Google Shape;2686;p43">
            <a:extLst>
              <a:ext uri="{FF2B5EF4-FFF2-40B4-BE49-F238E27FC236}">
                <a16:creationId xmlns:a16="http://schemas.microsoft.com/office/drawing/2014/main" id="{60302BF2-03A5-4627-AEDF-95C0AE80FAB3}"/>
              </a:ext>
            </a:extLst>
          </p:cNvPr>
          <p:cNvSpPr txBox="1">
            <a:spLocks/>
          </p:cNvSpPr>
          <p:nvPr/>
        </p:nvSpPr>
        <p:spPr>
          <a:xfrm>
            <a:off x="4325134" y="1593979"/>
            <a:ext cx="1348625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RAM</a:t>
            </a:r>
            <a:endParaRPr lang="hu-HU" dirty="0"/>
          </a:p>
        </p:txBody>
      </p:sp>
      <p:grpSp>
        <p:nvGrpSpPr>
          <p:cNvPr id="37" name="!!Icon5">
            <a:extLst>
              <a:ext uri="{FF2B5EF4-FFF2-40B4-BE49-F238E27FC236}">
                <a16:creationId xmlns:a16="http://schemas.microsoft.com/office/drawing/2014/main" id="{A5C09C59-CCEC-E003-7782-B0B271F83314}"/>
              </a:ext>
            </a:extLst>
          </p:cNvPr>
          <p:cNvGrpSpPr/>
          <p:nvPr/>
        </p:nvGrpSpPr>
        <p:grpSpPr>
          <a:xfrm>
            <a:off x="3520473" y="2436717"/>
            <a:ext cx="677052" cy="677052"/>
            <a:chOff x="851175" y="1582401"/>
            <a:chExt cx="964872" cy="964872"/>
          </a:xfrm>
        </p:grpSpPr>
        <p:sp>
          <p:nvSpPr>
            <p:cNvPr id="38" name="Icon52">
              <a:extLst>
                <a:ext uri="{FF2B5EF4-FFF2-40B4-BE49-F238E27FC236}">
                  <a16:creationId xmlns:a16="http://schemas.microsoft.com/office/drawing/2014/main" id="{56CF290A-FC7E-9A98-E2C7-E64FAAB9707B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Icon51">
              <a:extLst>
                <a:ext uri="{FF2B5EF4-FFF2-40B4-BE49-F238E27FC236}">
                  <a16:creationId xmlns:a16="http://schemas.microsoft.com/office/drawing/2014/main" id="{76BDC96F-DB99-845B-1738-75E49EA1A8D3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2683;p43">
            <a:extLst>
              <a:ext uri="{FF2B5EF4-FFF2-40B4-BE49-F238E27FC236}">
                <a16:creationId xmlns:a16="http://schemas.microsoft.com/office/drawing/2014/main" id="{DF91FB53-94CB-52D1-303F-08ABE34EF5C5}"/>
              </a:ext>
            </a:extLst>
          </p:cNvPr>
          <p:cNvSpPr txBox="1">
            <a:spLocks/>
          </p:cNvSpPr>
          <p:nvPr/>
        </p:nvSpPr>
        <p:spPr>
          <a:xfrm>
            <a:off x="3516236" y="2525642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05</a:t>
            </a:r>
          </a:p>
        </p:txBody>
      </p:sp>
      <p:sp>
        <p:nvSpPr>
          <p:cNvPr id="41" name="Google Shape;2686;p43">
            <a:extLst>
              <a:ext uri="{FF2B5EF4-FFF2-40B4-BE49-F238E27FC236}">
                <a16:creationId xmlns:a16="http://schemas.microsoft.com/office/drawing/2014/main" id="{F69A839A-0B45-237A-CDDE-A66A24C2880D}"/>
              </a:ext>
            </a:extLst>
          </p:cNvPr>
          <p:cNvSpPr txBox="1">
            <a:spLocks/>
          </p:cNvSpPr>
          <p:nvPr/>
        </p:nvSpPr>
        <p:spPr>
          <a:xfrm>
            <a:off x="4325134" y="2593675"/>
            <a:ext cx="1348625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GPU</a:t>
            </a:r>
            <a:endParaRPr lang="hu-HU" dirty="0"/>
          </a:p>
        </p:txBody>
      </p:sp>
      <p:grpSp>
        <p:nvGrpSpPr>
          <p:cNvPr id="42" name="!!Icon6">
            <a:extLst>
              <a:ext uri="{FF2B5EF4-FFF2-40B4-BE49-F238E27FC236}">
                <a16:creationId xmlns:a16="http://schemas.microsoft.com/office/drawing/2014/main" id="{E3F70F00-02CD-3FF1-D8D3-412FC28FBFFE}"/>
              </a:ext>
            </a:extLst>
          </p:cNvPr>
          <p:cNvGrpSpPr/>
          <p:nvPr/>
        </p:nvGrpSpPr>
        <p:grpSpPr>
          <a:xfrm>
            <a:off x="3520473" y="3428897"/>
            <a:ext cx="677052" cy="677052"/>
            <a:chOff x="851175" y="1582401"/>
            <a:chExt cx="964872" cy="964872"/>
          </a:xfrm>
        </p:grpSpPr>
        <p:sp>
          <p:nvSpPr>
            <p:cNvPr id="43" name="Icon62">
              <a:extLst>
                <a:ext uri="{FF2B5EF4-FFF2-40B4-BE49-F238E27FC236}">
                  <a16:creationId xmlns:a16="http://schemas.microsoft.com/office/drawing/2014/main" id="{1C3E90D7-9813-8E17-FCB2-72A0B64B9116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Icon61">
              <a:extLst>
                <a:ext uri="{FF2B5EF4-FFF2-40B4-BE49-F238E27FC236}">
                  <a16:creationId xmlns:a16="http://schemas.microsoft.com/office/drawing/2014/main" id="{8FA2BABC-9AB9-00F5-CCFF-9D6FEF9F1B1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2683;p43">
            <a:extLst>
              <a:ext uri="{FF2B5EF4-FFF2-40B4-BE49-F238E27FC236}">
                <a16:creationId xmlns:a16="http://schemas.microsoft.com/office/drawing/2014/main" id="{FEA97C3C-637B-25EB-7BD0-0127016CBC1F}"/>
              </a:ext>
            </a:extLst>
          </p:cNvPr>
          <p:cNvSpPr txBox="1">
            <a:spLocks/>
          </p:cNvSpPr>
          <p:nvPr/>
        </p:nvSpPr>
        <p:spPr>
          <a:xfrm>
            <a:off x="3516236" y="3517822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06</a:t>
            </a:r>
          </a:p>
        </p:txBody>
      </p:sp>
      <p:sp>
        <p:nvSpPr>
          <p:cNvPr id="46" name="Google Shape;2686;p43">
            <a:extLst>
              <a:ext uri="{FF2B5EF4-FFF2-40B4-BE49-F238E27FC236}">
                <a16:creationId xmlns:a16="http://schemas.microsoft.com/office/drawing/2014/main" id="{7752C38F-6C6B-7685-A075-1868BF612D25}"/>
              </a:ext>
            </a:extLst>
          </p:cNvPr>
          <p:cNvSpPr txBox="1">
            <a:spLocks/>
          </p:cNvSpPr>
          <p:nvPr/>
        </p:nvSpPr>
        <p:spPr>
          <a:xfrm>
            <a:off x="4325134" y="3420544"/>
            <a:ext cx="1468073" cy="56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Power Supply</a:t>
            </a:r>
            <a:endParaRPr lang="hu-HU" dirty="0"/>
          </a:p>
        </p:txBody>
      </p:sp>
      <p:grpSp>
        <p:nvGrpSpPr>
          <p:cNvPr id="47" name="Icon7">
            <a:extLst>
              <a:ext uri="{FF2B5EF4-FFF2-40B4-BE49-F238E27FC236}">
                <a16:creationId xmlns:a16="http://schemas.microsoft.com/office/drawing/2014/main" id="{AB2242AD-2A62-7EBE-E4E2-92B21507BDF3}"/>
              </a:ext>
            </a:extLst>
          </p:cNvPr>
          <p:cNvGrpSpPr/>
          <p:nvPr/>
        </p:nvGrpSpPr>
        <p:grpSpPr>
          <a:xfrm>
            <a:off x="6206523" y="1417652"/>
            <a:ext cx="677052" cy="677052"/>
            <a:chOff x="851175" y="1582401"/>
            <a:chExt cx="964872" cy="964872"/>
          </a:xfrm>
        </p:grpSpPr>
        <p:sp>
          <p:nvSpPr>
            <p:cNvPr id="48" name="Icon72">
              <a:extLst>
                <a:ext uri="{FF2B5EF4-FFF2-40B4-BE49-F238E27FC236}">
                  <a16:creationId xmlns:a16="http://schemas.microsoft.com/office/drawing/2014/main" id="{F388F4C2-0F68-3815-4AAD-9613F727F471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Icon71">
              <a:extLst>
                <a:ext uri="{FF2B5EF4-FFF2-40B4-BE49-F238E27FC236}">
                  <a16:creationId xmlns:a16="http://schemas.microsoft.com/office/drawing/2014/main" id="{F340B747-C22D-4AFF-49DC-BE57750035E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2683;p43">
            <a:extLst>
              <a:ext uri="{FF2B5EF4-FFF2-40B4-BE49-F238E27FC236}">
                <a16:creationId xmlns:a16="http://schemas.microsoft.com/office/drawing/2014/main" id="{9AFD361D-5C1B-875C-E3F6-D8EAB61DB464}"/>
              </a:ext>
            </a:extLst>
          </p:cNvPr>
          <p:cNvSpPr txBox="1">
            <a:spLocks/>
          </p:cNvSpPr>
          <p:nvPr/>
        </p:nvSpPr>
        <p:spPr>
          <a:xfrm>
            <a:off x="6202286" y="1506577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07</a:t>
            </a:r>
          </a:p>
        </p:txBody>
      </p:sp>
      <p:sp>
        <p:nvSpPr>
          <p:cNvPr id="51" name="Google Shape;2686;p43">
            <a:extLst>
              <a:ext uri="{FF2B5EF4-FFF2-40B4-BE49-F238E27FC236}">
                <a16:creationId xmlns:a16="http://schemas.microsoft.com/office/drawing/2014/main" id="{4F1A7D19-4F6B-D692-13D6-D9242FB384BB}"/>
              </a:ext>
            </a:extLst>
          </p:cNvPr>
          <p:cNvSpPr txBox="1">
            <a:spLocks/>
          </p:cNvSpPr>
          <p:nvPr/>
        </p:nvSpPr>
        <p:spPr>
          <a:xfrm>
            <a:off x="7008444" y="1593979"/>
            <a:ext cx="1348625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Storage</a:t>
            </a:r>
            <a:endParaRPr lang="hu-HU" dirty="0"/>
          </a:p>
        </p:txBody>
      </p:sp>
      <p:grpSp>
        <p:nvGrpSpPr>
          <p:cNvPr id="52" name="Icon8">
            <a:extLst>
              <a:ext uri="{FF2B5EF4-FFF2-40B4-BE49-F238E27FC236}">
                <a16:creationId xmlns:a16="http://schemas.microsoft.com/office/drawing/2014/main" id="{209AECC0-48F2-4342-B1A6-16492D1E4223}"/>
              </a:ext>
            </a:extLst>
          </p:cNvPr>
          <p:cNvGrpSpPr/>
          <p:nvPr/>
        </p:nvGrpSpPr>
        <p:grpSpPr>
          <a:xfrm>
            <a:off x="6206523" y="2412200"/>
            <a:ext cx="677052" cy="677052"/>
            <a:chOff x="851175" y="1582401"/>
            <a:chExt cx="964872" cy="964872"/>
          </a:xfrm>
        </p:grpSpPr>
        <p:sp>
          <p:nvSpPr>
            <p:cNvPr id="53" name="Icon82">
              <a:extLst>
                <a:ext uri="{FF2B5EF4-FFF2-40B4-BE49-F238E27FC236}">
                  <a16:creationId xmlns:a16="http://schemas.microsoft.com/office/drawing/2014/main" id="{EE7C92F6-3D31-7C92-0E7E-32EC575309E0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Icon81">
              <a:extLst>
                <a:ext uri="{FF2B5EF4-FFF2-40B4-BE49-F238E27FC236}">
                  <a16:creationId xmlns:a16="http://schemas.microsoft.com/office/drawing/2014/main" id="{F3DB9FA7-F4FB-8190-544F-F954D9D8D4C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2683;p43">
            <a:extLst>
              <a:ext uri="{FF2B5EF4-FFF2-40B4-BE49-F238E27FC236}">
                <a16:creationId xmlns:a16="http://schemas.microsoft.com/office/drawing/2014/main" id="{E9889F9F-904F-ACC7-8135-F93C6C2237E6}"/>
              </a:ext>
            </a:extLst>
          </p:cNvPr>
          <p:cNvSpPr txBox="1">
            <a:spLocks/>
          </p:cNvSpPr>
          <p:nvPr/>
        </p:nvSpPr>
        <p:spPr>
          <a:xfrm>
            <a:off x="6202286" y="2501125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08</a:t>
            </a:r>
          </a:p>
        </p:txBody>
      </p:sp>
      <p:sp>
        <p:nvSpPr>
          <p:cNvPr id="56" name="Google Shape;2686;p43">
            <a:extLst>
              <a:ext uri="{FF2B5EF4-FFF2-40B4-BE49-F238E27FC236}">
                <a16:creationId xmlns:a16="http://schemas.microsoft.com/office/drawing/2014/main" id="{462D3E3C-43EA-C858-3DCA-39E9D7F19870}"/>
              </a:ext>
            </a:extLst>
          </p:cNvPr>
          <p:cNvSpPr txBox="1">
            <a:spLocks/>
          </p:cNvSpPr>
          <p:nvPr/>
        </p:nvSpPr>
        <p:spPr>
          <a:xfrm>
            <a:off x="7008444" y="2588527"/>
            <a:ext cx="1593738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Case</a:t>
            </a:r>
            <a:endParaRPr lang="hu-HU" dirty="0"/>
          </a:p>
        </p:txBody>
      </p:sp>
      <p:grpSp>
        <p:nvGrpSpPr>
          <p:cNvPr id="62" name="Icon9">
            <a:extLst>
              <a:ext uri="{FF2B5EF4-FFF2-40B4-BE49-F238E27FC236}">
                <a16:creationId xmlns:a16="http://schemas.microsoft.com/office/drawing/2014/main" id="{9EB06BF4-EAF4-D4C3-E2DB-0A76B0793FC3}"/>
              </a:ext>
            </a:extLst>
          </p:cNvPr>
          <p:cNvGrpSpPr/>
          <p:nvPr/>
        </p:nvGrpSpPr>
        <p:grpSpPr>
          <a:xfrm>
            <a:off x="6202286" y="3424666"/>
            <a:ext cx="677052" cy="677052"/>
            <a:chOff x="851175" y="1582401"/>
            <a:chExt cx="964872" cy="964872"/>
          </a:xfrm>
        </p:grpSpPr>
        <p:sp>
          <p:nvSpPr>
            <p:cNvPr id="63" name="Icon92">
              <a:extLst>
                <a:ext uri="{FF2B5EF4-FFF2-40B4-BE49-F238E27FC236}">
                  <a16:creationId xmlns:a16="http://schemas.microsoft.com/office/drawing/2014/main" id="{19479C9D-ACBE-129D-6177-99EA63C0906C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Icon91">
              <a:extLst>
                <a:ext uri="{FF2B5EF4-FFF2-40B4-BE49-F238E27FC236}">
                  <a16:creationId xmlns:a16="http://schemas.microsoft.com/office/drawing/2014/main" id="{28335314-D302-F5CB-83C3-DF38986ECBA1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2" name="Google Shape;2683;p43">
            <a:extLst>
              <a:ext uri="{FF2B5EF4-FFF2-40B4-BE49-F238E27FC236}">
                <a16:creationId xmlns:a16="http://schemas.microsoft.com/office/drawing/2014/main" id="{F07545AB-89C0-632E-35B6-E36D017D0CBF}"/>
              </a:ext>
            </a:extLst>
          </p:cNvPr>
          <p:cNvSpPr txBox="1">
            <a:spLocks/>
          </p:cNvSpPr>
          <p:nvPr/>
        </p:nvSpPr>
        <p:spPr>
          <a:xfrm>
            <a:off x="6198049" y="3513591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09</a:t>
            </a:r>
          </a:p>
        </p:txBody>
      </p:sp>
      <p:sp>
        <p:nvSpPr>
          <p:cNvPr id="2693" name="Google Shape;2686;p43">
            <a:extLst>
              <a:ext uri="{FF2B5EF4-FFF2-40B4-BE49-F238E27FC236}">
                <a16:creationId xmlns:a16="http://schemas.microsoft.com/office/drawing/2014/main" id="{2A35B728-4651-088F-3649-2BB48E9BAFAD}"/>
              </a:ext>
            </a:extLst>
          </p:cNvPr>
          <p:cNvSpPr txBox="1">
            <a:spLocks/>
          </p:cNvSpPr>
          <p:nvPr/>
        </p:nvSpPr>
        <p:spPr>
          <a:xfrm>
            <a:off x="7004207" y="3600993"/>
            <a:ext cx="1593738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Peripherals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0840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4B798BDD-A9F5-D89E-E582-9FAEFFB2E64C}"/>
              </a:ext>
            </a:extLst>
          </p:cNvPr>
          <p:cNvSpPr txBox="1"/>
          <p:nvPr/>
        </p:nvSpPr>
        <p:spPr>
          <a:xfrm>
            <a:off x="1064648" y="2045254"/>
            <a:ext cx="411695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Gets the job done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750W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Room for PC upgrade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Retails for $99,99</a:t>
            </a:r>
            <a:b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</a:br>
            <a:r>
              <a:rPr lang="en-US" sz="1200" dirty="0">
                <a:solidFill>
                  <a:schemeClr val="bg1"/>
                </a:solidFill>
                <a:latin typeface="Play" panose="020B0604020202020204" charset="0"/>
              </a:rPr>
              <a:t>(at </a:t>
            </a:r>
            <a:r>
              <a:rPr lang="en-US" sz="1200" dirty="0" err="1">
                <a:solidFill>
                  <a:schemeClr val="bg1"/>
                </a:solidFill>
                <a:latin typeface="Play" panose="020B0604020202020204" charset="0"/>
              </a:rPr>
              <a:t>MicroCenter</a:t>
            </a:r>
            <a:r>
              <a:rPr lang="en-US" sz="1200" dirty="0">
                <a:solidFill>
                  <a:schemeClr val="bg1"/>
                </a:solidFill>
                <a:latin typeface="Play" panose="020B0604020202020204" charset="0"/>
              </a:rPr>
              <a:t>)</a:t>
            </a:r>
            <a:endParaRPr lang="en-US" sz="1800" dirty="0">
              <a:solidFill>
                <a:schemeClr val="bg1"/>
              </a:solidFill>
              <a:latin typeface="Play" panose="020B0604020202020204" charset="0"/>
            </a:endParaRPr>
          </a:p>
        </p:txBody>
      </p:sp>
      <p:grpSp>
        <p:nvGrpSpPr>
          <p:cNvPr id="6" name="!!Icon6">
            <a:extLst>
              <a:ext uri="{FF2B5EF4-FFF2-40B4-BE49-F238E27FC236}">
                <a16:creationId xmlns:a16="http://schemas.microsoft.com/office/drawing/2014/main" id="{78C8B684-7DFD-41E5-C474-9D02BBDA7A55}"/>
              </a:ext>
            </a:extLst>
          </p:cNvPr>
          <p:cNvGrpSpPr/>
          <p:nvPr/>
        </p:nvGrpSpPr>
        <p:grpSpPr>
          <a:xfrm>
            <a:off x="1068885" y="467458"/>
            <a:ext cx="677052" cy="677052"/>
            <a:chOff x="851175" y="1582401"/>
            <a:chExt cx="964872" cy="964872"/>
          </a:xfrm>
        </p:grpSpPr>
        <p:sp>
          <p:nvSpPr>
            <p:cNvPr id="7" name="Google Shape;2676;p43">
              <a:extLst>
                <a:ext uri="{FF2B5EF4-FFF2-40B4-BE49-F238E27FC236}">
                  <a16:creationId xmlns:a16="http://schemas.microsoft.com/office/drawing/2014/main" id="{AE62FD4C-6726-195B-BAE2-08ADFD1F57A0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77;p43">
              <a:extLst>
                <a:ext uri="{FF2B5EF4-FFF2-40B4-BE49-F238E27FC236}">
                  <a16:creationId xmlns:a16="http://schemas.microsoft.com/office/drawing/2014/main" id="{EDB15B82-7687-7811-EAF8-FBBAAE144DB5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2683;p43">
            <a:extLst>
              <a:ext uri="{FF2B5EF4-FFF2-40B4-BE49-F238E27FC236}">
                <a16:creationId xmlns:a16="http://schemas.microsoft.com/office/drawing/2014/main" id="{83ED2D0E-F488-0EDE-46A6-47D144D8908F}"/>
              </a:ext>
            </a:extLst>
          </p:cNvPr>
          <p:cNvSpPr txBox="1">
            <a:spLocks/>
          </p:cNvSpPr>
          <p:nvPr/>
        </p:nvSpPr>
        <p:spPr>
          <a:xfrm>
            <a:off x="1064648" y="556383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06</a:t>
            </a:r>
          </a:p>
        </p:txBody>
      </p:sp>
      <p:sp>
        <p:nvSpPr>
          <p:cNvPr id="10" name="Google Shape;2686;p43">
            <a:extLst>
              <a:ext uri="{FF2B5EF4-FFF2-40B4-BE49-F238E27FC236}">
                <a16:creationId xmlns:a16="http://schemas.microsoft.com/office/drawing/2014/main" id="{1503B54E-D028-B03B-0B13-7DCEE8FBF696}"/>
              </a:ext>
            </a:extLst>
          </p:cNvPr>
          <p:cNvSpPr txBox="1">
            <a:spLocks/>
          </p:cNvSpPr>
          <p:nvPr/>
        </p:nvSpPr>
        <p:spPr>
          <a:xfrm>
            <a:off x="1869845" y="507028"/>
            <a:ext cx="4237877" cy="57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sz="3600" dirty="0"/>
              <a:t>The Power Supply</a:t>
            </a:r>
            <a:endParaRPr lang="hu-HU" sz="3600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331DCD9-AF62-8504-1B6E-920BF8F46BEE}"/>
              </a:ext>
            </a:extLst>
          </p:cNvPr>
          <p:cNvSpPr txBox="1"/>
          <p:nvPr/>
        </p:nvSpPr>
        <p:spPr>
          <a:xfrm>
            <a:off x="947417" y="1307688"/>
            <a:ext cx="7774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lay" panose="020B0604020202020204" charset="0"/>
              </a:rPr>
              <a:t>Corsair RM750e</a:t>
            </a:r>
            <a:endParaRPr lang="hu-HU" sz="2400" dirty="0">
              <a:solidFill>
                <a:schemeClr val="bg1"/>
              </a:solidFill>
              <a:latin typeface="Play" panose="020B060402020202020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6E91D90-460F-5CE7-A95E-45FA4F725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783" y="1702612"/>
            <a:ext cx="4237877" cy="24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65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5" name="Icon1"/>
          <p:cNvGrpSpPr>
            <a:grpSpLocks/>
          </p:cNvGrpSpPr>
          <p:nvPr/>
        </p:nvGrpSpPr>
        <p:grpSpPr>
          <a:xfrm>
            <a:off x="834423" y="1437021"/>
            <a:ext cx="677052" cy="677052"/>
            <a:chOff x="851175" y="1582401"/>
            <a:chExt cx="964872" cy="964872"/>
          </a:xfrm>
        </p:grpSpPr>
        <p:sp>
          <p:nvSpPr>
            <p:cNvPr id="2676" name="Icon12"/>
            <p:cNvSpPr>
              <a:spLocks/>
            </p:cNvSpPr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Icon11"/>
            <p:cNvSpPr>
              <a:spLocks/>
            </p:cNvSpPr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!!Icon2">
            <a:extLst>
              <a:ext uri="{FF2B5EF4-FFF2-40B4-BE49-F238E27FC236}">
                <a16:creationId xmlns:a16="http://schemas.microsoft.com/office/drawing/2014/main" id="{0E6F9A71-04CE-6351-D928-02E011BD50C1}"/>
              </a:ext>
            </a:extLst>
          </p:cNvPr>
          <p:cNvGrpSpPr/>
          <p:nvPr/>
        </p:nvGrpSpPr>
        <p:grpSpPr>
          <a:xfrm>
            <a:off x="834423" y="2431563"/>
            <a:ext cx="673200" cy="677051"/>
            <a:chOff x="851175" y="1582401"/>
            <a:chExt cx="964872" cy="964872"/>
          </a:xfrm>
        </p:grpSpPr>
        <p:sp>
          <p:nvSpPr>
            <p:cNvPr id="23" name="Icon22">
              <a:extLst>
                <a:ext uri="{FF2B5EF4-FFF2-40B4-BE49-F238E27FC236}">
                  <a16:creationId xmlns:a16="http://schemas.microsoft.com/office/drawing/2014/main" id="{2A9F7C73-9C1D-F2F6-DCAE-A100E37D4086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Icon21">
              <a:extLst>
                <a:ext uri="{FF2B5EF4-FFF2-40B4-BE49-F238E27FC236}">
                  <a16:creationId xmlns:a16="http://schemas.microsoft.com/office/drawing/2014/main" id="{69B1DB78-FC83-6029-4EE7-25C11152E833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8" name="Google Shape;2678;p4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2683" name="Google Shape;2683;p43"/>
          <p:cNvSpPr txBox="1">
            <a:spLocks noGrp="1"/>
          </p:cNvSpPr>
          <p:nvPr>
            <p:ph type="title" idx="5"/>
          </p:nvPr>
        </p:nvSpPr>
        <p:spPr>
          <a:xfrm>
            <a:off x="830186" y="1525946"/>
            <a:ext cx="684255" cy="4754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01</a:t>
            </a:r>
            <a:endParaRPr sz="2800" dirty="0"/>
          </a:p>
        </p:txBody>
      </p:sp>
      <p:sp>
        <p:nvSpPr>
          <p:cNvPr id="2686" name="Google Shape;2686;p43"/>
          <p:cNvSpPr txBox="1">
            <a:spLocks noGrp="1"/>
          </p:cNvSpPr>
          <p:nvPr>
            <p:ph type="subTitle" idx="8"/>
          </p:nvPr>
        </p:nvSpPr>
        <p:spPr>
          <a:xfrm>
            <a:off x="1632700" y="1613348"/>
            <a:ext cx="1348625" cy="300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CPU</a:t>
            </a:r>
            <a:endParaRPr dirty="0"/>
          </a:p>
        </p:txBody>
      </p:sp>
      <p:sp>
        <p:nvSpPr>
          <p:cNvPr id="25" name="Google Shape;2683;p43">
            <a:extLst>
              <a:ext uri="{FF2B5EF4-FFF2-40B4-BE49-F238E27FC236}">
                <a16:creationId xmlns:a16="http://schemas.microsoft.com/office/drawing/2014/main" id="{6466E6E0-0C73-40E3-D358-47D8A19EF829}"/>
              </a:ext>
            </a:extLst>
          </p:cNvPr>
          <p:cNvSpPr txBox="1">
            <a:spLocks/>
          </p:cNvSpPr>
          <p:nvPr/>
        </p:nvSpPr>
        <p:spPr>
          <a:xfrm>
            <a:off x="830186" y="2520489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02</a:t>
            </a:r>
          </a:p>
        </p:txBody>
      </p:sp>
      <p:sp>
        <p:nvSpPr>
          <p:cNvPr id="26" name="Google Shape;2686;p43">
            <a:extLst>
              <a:ext uri="{FF2B5EF4-FFF2-40B4-BE49-F238E27FC236}">
                <a16:creationId xmlns:a16="http://schemas.microsoft.com/office/drawing/2014/main" id="{CD336EB9-FEC3-79B2-5987-107D945FEDA0}"/>
              </a:ext>
            </a:extLst>
          </p:cNvPr>
          <p:cNvSpPr txBox="1">
            <a:spLocks/>
          </p:cNvSpPr>
          <p:nvPr/>
        </p:nvSpPr>
        <p:spPr>
          <a:xfrm>
            <a:off x="1632700" y="2440594"/>
            <a:ext cx="2177300" cy="6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hu-HU" dirty="0"/>
              <a:t>The </a:t>
            </a:r>
            <a:r>
              <a:rPr lang="en-US" dirty="0"/>
              <a:t>CPU</a:t>
            </a:r>
            <a:br>
              <a:rPr lang="en-US" dirty="0"/>
            </a:br>
            <a:r>
              <a:rPr lang="en-US" dirty="0"/>
              <a:t>Cooler</a:t>
            </a:r>
            <a:endParaRPr lang="hu-HU" dirty="0"/>
          </a:p>
        </p:txBody>
      </p:sp>
      <p:grpSp>
        <p:nvGrpSpPr>
          <p:cNvPr id="27" name="Icon3">
            <a:extLst>
              <a:ext uri="{FF2B5EF4-FFF2-40B4-BE49-F238E27FC236}">
                <a16:creationId xmlns:a16="http://schemas.microsoft.com/office/drawing/2014/main" id="{C605D880-5E44-E141-F7AF-3DE2D67720F5}"/>
              </a:ext>
            </a:extLst>
          </p:cNvPr>
          <p:cNvGrpSpPr/>
          <p:nvPr/>
        </p:nvGrpSpPr>
        <p:grpSpPr>
          <a:xfrm>
            <a:off x="834423" y="3424666"/>
            <a:ext cx="677052" cy="677052"/>
            <a:chOff x="851175" y="1582401"/>
            <a:chExt cx="964872" cy="964872"/>
          </a:xfrm>
        </p:grpSpPr>
        <p:sp>
          <p:nvSpPr>
            <p:cNvPr id="28" name="Icon32">
              <a:extLst>
                <a:ext uri="{FF2B5EF4-FFF2-40B4-BE49-F238E27FC236}">
                  <a16:creationId xmlns:a16="http://schemas.microsoft.com/office/drawing/2014/main" id="{915CC1F2-6BC6-CEFE-4495-63BFEB866AC8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Icon31">
              <a:extLst>
                <a:ext uri="{FF2B5EF4-FFF2-40B4-BE49-F238E27FC236}">
                  <a16:creationId xmlns:a16="http://schemas.microsoft.com/office/drawing/2014/main" id="{8D931FAE-097F-38DD-FCDA-8C65A62B122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2683;p43">
            <a:extLst>
              <a:ext uri="{FF2B5EF4-FFF2-40B4-BE49-F238E27FC236}">
                <a16:creationId xmlns:a16="http://schemas.microsoft.com/office/drawing/2014/main" id="{C30E8391-1CBA-CF1B-B1A4-F8AE8D98A4EE}"/>
              </a:ext>
            </a:extLst>
          </p:cNvPr>
          <p:cNvSpPr txBox="1">
            <a:spLocks/>
          </p:cNvSpPr>
          <p:nvPr/>
        </p:nvSpPr>
        <p:spPr>
          <a:xfrm>
            <a:off x="830186" y="3513591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03</a:t>
            </a:r>
          </a:p>
        </p:txBody>
      </p:sp>
      <p:sp>
        <p:nvSpPr>
          <p:cNvPr id="31" name="Google Shape;2686;p43">
            <a:extLst>
              <a:ext uri="{FF2B5EF4-FFF2-40B4-BE49-F238E27FC236}">
                <a16:creationId xmlns:a16="http://schemas.microsoft.com/office/drawing/2014/main" id="{6D9895DC-A3D9-ABE7-F35C-445D207E1D5A}"/>
              </a:ext>
            </a:extLst>
          </p:cNvPr>
          <p:cNvSpPr txBox="1">
            <a:spLocks/>
          </p:cNvSpPr>
          <p:nvPr/>
        </p:nvSpPr>
        <p:spPr>
          <a:xfrm>
            <a:off x="1647106" y="3428897"/>
            <a:ext cx="1876333" cy="67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Motherboard</a:t>
            </a:r>
            <a:endParaRPr lang="hu-HU" dirty="0"/>
          </a:p>
        </p:txBody>
      </p:sp>
      <p:grpSp>
        <p:nvGrpSpPr>
          <p:cNvPr id="32" name="Icon4">
            <a:extLst>
              <a:ext uri="{FF2B5EF4-FFF2-40B4-BE49-F238E27FC236}">
                <a16:creationId xmlns:a16="http://schemas.microsoft.com/office/drawing/2014/main" id="{476CD571-C78F-E4B7-4971-69B36428B159}"/>
              </a:ext>
            </a:extLst>
          </p:cNvPr>
          <p:cNvGrpSpPr/>
          <p:nvPr/>
        </p:nvGrpSpPr>
        <p:grpSpPr>
          <a:xfrm>
            <a:off x="3520473" y="1437021"/>
            <a:ext cx="677052" cy="677052"/>
            <a:chOff x="851175" y="1582401"/>
            <a:chExt cx="964872" cy="964872"/>
          </a:xfrm>
        </p:grpSpPr>
        <p:sp>
          <p:nvSpPr>
            <p:cNvPr id="33" name="Icon42">
              <a:extLst>
                <a:ext uri="{FF2B5EF4-FFF2-40B4-BE49-F238E27FC236}">
                  <a16:creationId xmlns:a16="http://schemas.microsoft.com/office/drawing/2014/main" id="{6E3E775A-29FB-9DF4-03DF-B0C97912A33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Icon41">
              <a:extLst>
                <a:ext uri="{FF2B5EF4-FFF2-40B4-BE49-F238E27FC236}">
                  <a16:creationId xmlns:a16="http://schemas.microsoft.com/office/drawing/2014/main" id="{E874C7CA-B8CF-93A9-A371-8122065D6EC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2683;p43">
            <a:extLst>
              <a:ext uri="{FF2B5EF4-FFF2-40B4-BE49-F238E27FC236}">
                <a16:creationId xmlns:a16="http://schemas.microsoft.com/office/drawing/2014/main" id="{BF521EB3-8648-4DCE-09D4-43358857EE0D}"/>
              </a:ext>
            </a:extLst>
          </p:cNvPr>
          <p:cNvSpPr txBox="1">
            <a:spLocks/>
          </p:cNvSpPr>
          <p:nvPr/>
        </p:nvSpPr>
        <p:spPr>
          <a:xfrm>
            <a:off x="3516236" y="1525946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04</a:t>
            </a:r>
          </a:p>
        </p:txBody>
      </p:sp>
      <p:sp>
        <p:nvSpPr>
          <p:cNvPr id="36" name="Google Shape;2686;p43">
            <a:extLst>
              <a:ext uri="{FF2B5EF4-FFF2-40B4-BE49-F238E27FC236}">
                <a16:creationId xmlns:a16="http://schemas.microsoft.com/office/drawing/2014/main" id="{60302BF2-03A5-4627-AEDF-95C0AE80FAB3}"/>
              </a:ext>
            </a:extLst>
          </p:cNvPr>
          <p:cNvSpPr txBox="1">
            <a:spLocks/>
          </p:cNvSpPr>
          <p:nvPr/>
        </p:nvSpPr>
        <p:spPr>
          <a:xfrm>
            <a:off x="4325134" y="1593979"/>
            <a:ext cx="1348625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RAM</a:t>
            </a:r>
            <a:endParaRPr lang="hu-HU" dirty="0"/>
          </a:p>
        </p:txBody>
      </p:sp>
      <p:grpSp>
        <p:nvGrpSpPr>
          <p:cNvPr id="37" name="Icon5">
            <a:extLst>
              <a:ext uri="{FF2B5EF4-FFF2-40B4-BE49-F238E27FC236}">
                <a16:creationId xmlns:a16="http://schemas.microsoft.com/office/drawing/2014/main" id="{A5C09C59-CCEC-E003-7782-B0B271F83314}"/>
              </a:ext>
            </a:extLst>
          </p:cNvPr>
          <p:cNvGrpSpPr/>
          <p:nvPr/>
        </p:nvGrpSpPr>
        <p:grpSpPr>
          <a:xfrm>
            <a:off x="3520473" y="2436717"/>
            <a:ext cx="677052" cy="677052"/>
            <a:chOff x="851175" y="1582401"/>
            <a:chExt cx="964872" cy="964872"/>
          </a:xfrm>
        </p:grpSpPr>
        <p:sp>
          <p:nvSpPr>
            <p:cNvPr id="38" name="Icon52">
              <a:extLst>
                <a:ext uri="{FF2B5EF4-FFF2-40B4-BE49-F238E27FC236}">
                  <a16:creationId xmlns:a16="http://schemas.microsoft.com/office/drawing/2014/main" id="{56CF290A-FC7E-9A98-E2C7-E64FAAB9707B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Icon51">
              <a:extLst>
                <a:ext uri="{FF2B5EF4-FFF2-40B4-BE49-F238E27FC236}">
                  <a16:creationId xmlns:a16="http://schemas.microsoft.com/office/drawing/2014/main" id="{76BDC96F-DB99-845B-1738-75E49EA1A8D3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2683;p43">
            <a:extLst>
              <a:ext uri="{FF2B5EF4-FFF2-40B4-BE49-F238E27FC236}">
                <a16:creationId xmlns:a16="http://schemas.microsoft.com/office/drawing/2014/main" id="{DF91FB53-94CB-52D1-303F-08ABE34EF5C5}"/>
              </a:ext>
            </a:extLst>
          </p:cNvPr>
          <p:cNvSpPr txBox="1">
            <a:spLocks/>
          </p:cNvSpPr>
          <p:nvPr/>
        </p:nvSpPr>
        <p:spPr>
          <a:xfrm>
            <a:off x="3516236" y="2525642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05</a:t>
            </a:r>
          </a:p>
        </p:txBody>
      </p:sp>
      <p:sp>
        <p:nvSpPr>
          <p:cNvPr id="41" name="Google Shape;2686;p43">
            <a:extLst>
              <a:ext uri="{FF2B5EF4-FFF2-40B4-BE49-F238E27FC236}">
                <a16:creationId xmlns:a16="http://schemas.microsoft.com/office/drawing/2014/main" id="{F69A839A-0B45-237A-CDDE-A66A24C2880D}"/>
              </a:ext>
            </a:extLst>
          </p:cNvPr>
          <p:cNvSpPr txBox="1">
            <a:spLocks/>
          </p:cNvSpPr>
          <p:nvPr/>
        </p:nvSpPr>
        <p:spPr>
          <a:xfrm>
            <a:off x="4325134" y="2593675"/>
            <a:ext cx="1348625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GPU</a:t>
            </a:r>
            <a:endParaRPr lang="hu-HU" dirty="0"/>
          </a:p>
        </p:txBody>
      </p:sp>
      <p:grpSp>
        <p:nvGrpSpPr>
          <p:cNvPr id="42" name="!!Icon6">
            <a:extLst>
              <a:ext uri="{FF2B5EF4-FFF2-40B4-BE49-F238E27FC236}">
                <a16:creationId xmlns:a16="http://schemas.microsoft.com/office/drawing/2014/main" id="{E3F70F00-02CD-3FF1-D8D3-412FC28FBFFE}"/>
              </a:ext>
            </a:extLst>
          </p:cNvPr>
          <p:cNvGrpSpPr/>
          <p:nvPr/>
        </p:nvGrpSpPr>
        <p:grpSpPr>
          <a:xfrm>
            <a:off x="3520473" y="3428897"/>
            <a:ext cx="677052" cy="677052"/>
            <a:chOff x="851175" y="1582401"/>
            <a:chExt cx="964872" cy="964872"/>
          </a:xfrm>
        </p:grpSpPr>
        <p:sp>
          <p:nvSpPr>
            <p:cNvPr id="43" name="Icon62">
              <a:extLst>
                <a:ext uri="{FF2B5EF4-FFF2-40B4-BE49-F238E27FC236}">
                  <a16:creationId xmlns:a16="http://schemas.microsoft.com/office/drawing/2014/main" id="{1C3E90D7-9813-8E17-FCB2-72A0B64B9116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Icon61">
              <a:extLst>
                <a:ext uri="{FF2B5EF4-FFF2-40B4-BE49-F238E27FC236}">
                  <a16:creationId xmlns:a16="http://schemas.microsoft.com/office/drawing/2014/main" id="{8FA2BABC-9AB9-00F5-CCFF-9D6FEF9F1B1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2683;p43">
            <a:extLst>
              <a:ext uri="{FF2B5EF4-FFF2-40B4-BE49-F238E27FC236}">
                <a16:creationId xmlns:a16="http://schemas.microsoft.com/office/drawing/2014/main" id="{FEA97C3C-637B-25EB-7BD0-0127016CBC1F}"/>
              </a:ext>
            </a:extLst>
          </p:cNvPr>
          <p:cNvSpPr txBox="1">
            <a:spLocks/>
          </p:cNvSpPr>
          <p:nvPr/>
        </p:nvSpPr>
        <p:spPr>
          <a:xfrm>
            <a:off x="3516236" y="3517822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06</a:t>
            </a:r>
          </a:p>
        </p:txBody>
      </p:sp>
      <p:sp>
        <p:nvSpPr>
          <p:cNvPr id="46" name="Google Shape;2686;p43">
            <a:extLst>
              <a:ext uri="{FF2B5EF4-FFF2-40B4-BE49-F238E27FC236}">
                <a16:creationId xmlns:a16="http://schemas.microsoft.com/office/drawing/2014/main" id="{7752C38F-6C6B-7685-A075-1868BF612D25}"/>
              </a:ext>
            </a:extLst>
          </p:cNvPr>
          <p:cNvSpPr txBox="1">
            <a:spLocks/>
          </p:cNvSpPr>
          <p:nvPr/>
        </p:nvSpPr>
        <p:spPr>
          <a:xfrm>
            <a:off x="4325134" y="3420544"/>
            <a:ext cx="1468073" cy="56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Power Supply</a:t>
            </a:r>
            <a:endParaRPr lang="hu-HU" dirty="0"/>
          </a:p>
        </p:txBody>
      </p:sp>
      <p:grpSp>
        <p:nvGrpSpPr>
          <p:cNvPr id="47" name="!!Icon7">
            <a:extLst>
              <a:ext uri="{FF2B5EF4-FFF2-40B4-BE49-F238E27FC236}">
                <a16:creationId xmlns:a16="http://schemas.microsoft.com/office/drawing/2014/main" id="{AB2242AD-2A62-7EBE-E4E2-92B21507BDF3}"/>
              </a:ext>
            </a:extLst>
          </p:cNvPr>
          <p:cNvGrpSpPr/>
          <p:nvPr/>
        </p:nvGrpSpPr>
        <p:grpSpPr>
          <a:xfrm>
            <a:off x="6206523" y="1417652"/>
            <a:ext cx="677052" cy="677052"/>
            <a:chOff x="851175" y="1582401"/>
            <a:chExt cx="964872" cy="964872"/>
          </a:xfrm>
        </p:grpSpPr>
        <p:sp>
          <p:nvSpPr>
            <p:cNvPr id="48" name="Icon72">
              <a:extLst>
                <a:ext uri="{FF2B5EF4-FFF2-40B4-BE49-F238E27FC236}">
                  <a16:creationId xmlns:a16="http://schemas.microsoft.com/office/drawing/2014/main" id="{F388F4C2-0F68-3815-4AAD-9613F727F471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Icon71">
              <a:extLst>
                <a:ext uri="{FF2B5EF4-FFF2-40B4-BE49-F238E27FC236}">
                  <a16:creationId xmlns:a16="http://schemas.microsoft.com/office/drawing/2014/main" id="{F340B747-C22D-4AFF-49DC-BE57750035E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2683;p43">
            <a:extLst>
              <a:ext uri="{FF2B5EF4-FFF2-40B4-BE49-F238E27FC236}">
                <a16:creationId xmlns:a16="http://schemas.microsoft.com/office/drawing/2014/main" id="{9AFD361D-5C1B-875C-E3F6-D8EAB61DB464}"/>
              </a:ext>
            </a:extLst>
          </p:cNvPr>
          <p:cNvSpPr txBox="1">
            <a:spLocks/>
          </p:cNvSpPr>
          <p:nvPr/>
        </p:nvSpPr>
        <p:spPr>
          <a:xfrm>
            <a:off x="6202286" y="1506577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07</a:t>
            </a:r>
          </a:p>
        </p:txBody>
      </p:sp>
      <p:sp>
        <p:nvSpPr>
          <p:cNvPr id="51" name="Google Shape;2686;p43">
            <a:extLst>
              <a:ext uri="{FF2B5EF4-FFF2-40B4-BE49-F238E27FC236}">
                <a16:creationId xmlns:a16="http://schemas.microsoft.com/office/drawing/2014/main" id="{4F1A7D19-4F6B-D692-13D6-D9242FB384BB}"/>
              </a:ext>
            </a:extLst>
          </p:cNvPr>
          <p:cNvSpPr txBox="1">
            <a:spLocks/>
          </p:cNvSpPr>
          <p:nvPr/>
        </p:nvSpPr>
        <p:spPr>
          <a:xfrm>
            <a:off x="7008444" y="1593979"/>
            <a:ext cx="1348625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Storage</a:t>
            </a:r>
            <a:endParaRPr lang="hu-HU" dirty="0"/>
          </a:p>
        </p:txBody>
      </p:sp>
      <p:grpSp>
        <p:nvGrpSpPr>
          <p:cNvPr id="52" name="Icon8">
            <a:extLst>
              <a:ext uri="{FF2B5EF4-FFF2-40B4-BE49-F238E27FC236}">
                <a16:creationId xmlns:a16="http://schemas.microsoft.com/office/drawing/2014/main" id="{209AECC0-48F2-4342-B1A6-16492D1E4223}"/>
              </a:ext>
            </a:extLst>
          </p:cNvPr>
          <p:cNvGrpSpPr/>
          <p:nvPr/>
        </p:nvGrpSpPr>
        <p:grpSpPr>
          <a:xfrm>
            <a:off x="6206523" y="2412200"/>
            <a:ext cx="677052" cy="677052"/>
            <a:chOff x="851175" y="1582401"/>
            <a:chExt cx="964872" cy="964872"/>
          </a:xfrm>
        </p:grpSpPr>
        <p:sp>
          <p:nvSpPr>
            <p:cNvPr id="53" name="Icon82">
              <a:extLst>
                <a:ext uri="{FF2B5EF4-FFF2-40B4-BE49-F238E27FC236}">
                  <a16:creationId xmlns:a16="http://schemas.microsoft.com/office/drawing/2014/main" id="{EE7C92F6-3D31-7C92-0E7E-32EC575309E0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Icon81">
              <a:extLst>
                <a:ext uri="{FF2B5EF4-FFF2-40B4-BE49-F238E27FC236}">
                  <a16:creationId xmlns:a16="http://schemas.microsoft.com/office/drawing/2014/main" id="{F3DB9FA7-F4FB-8190-544F-F954D9D8D4C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2683;p43">
            <a:extLst>
              <a:ext uri="{FF2B5EF4-FFF2-40B4-BE49-F238E27FC236}">
                <a16:creationId xmlns:a16="http://schemas.microsoft.com/office/drawing/2014/main" id="{E9889F9F-904F-ACC7-8135-F93C6C2237E6}"/>
              </a:ext>
            </a:extLst>
          </p:cNvPr>
          <p:cNvSpPr txBox="1">
            <a:spLocks/>
          </p:cNvSpPr>
          <p:nvPr/>
        </p:nvSpPr>
        <p:spPr>
          <a:xfrm>
            <a:off x="6202286" y="2501125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08</a:t>
            </a:r>
          </a:p>
        </p:txBody>
      </p:sp>
      <p:sp>
        <p:nvSpPr>
          <p:cNvPr id="56" name="Google Shape;2686;p43">
            <a:extLst>
              <a:ext uri="{FF2B5EF4-FFF2-40B4-BE49-F238E27FC236}">
                <a16:creationId xmlns:a16="http://schemas.microsoft.com/office/drawing/2014/main" id="{462D3E3C-43EA-C858-3DCA-39E9D7F19870}"/>
              </a:ext>
            </a:extLst>
          </p:cNvPr>
          <p:cNvSpPr txBox="1">
            <a:spLocks/>
          </p:cNvSpPr>
          <p:nvPr/>
        </p:nvSpPr>
        <p:spPr>
          <a:xfrm>
            <a:off x="7008444" y="2588527"/>
            <a:ext cx="1593738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Case</a:t>
            </a:r>
            <a:endParaRPr lang="hu-HU" dirty="0"/>
          </a:p>
        </p:txBody>
      </p:sp>
      <p:grpSp>
        <p:nvGrpSpPr>
          <p:cNvPr id="62" name="Icon9">
            <a:extLst>
              <a:ext uri="{FF2B5EF4-FFF2-40B4-BE49-F238E27FC236}">
                <a16:creationId xmlns:a16="http://schemas.microsoft.com/office/drawing/2014/main" id="{9EB06BF4-EAF4-D4C3-E2DB-0A76B0793FC3}"/>
              </a:ext>
            </a:extLst>
          </p:cNvPr>
          <p:cNvGrpSpPr/>
          <p:nvPr/>
        </p:nvGrpSpPr>
        <p:grpSpPr>
          <a:xfrm>
            <a:off x="6202286" y="3424666"/>
            <a:ext cx="677052" cy="677052"/>
            <a:chOff x="851175" y="1582401"/>
            <a:chExt cx="964872" cy="964872"/>
          </a:xfrm>
        </p:grpSpPr>
        <p:sp>
          <p:nvSpPr>
            <p:cNvPr id="63" name="Icon92">
              <a:extLst>
                <a:ext uri="{FF2B5EF4-FFF2-40B4-BE49-F238E27FC236}">
                  <a16:creationId xmlns:a16="http://schemas.microsoft.com/office/drawing/2014/main" id="{19479C9D-ACBE-129D-6177-99EA63C0906C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Icon91">
              <a:extLst>
                <a:ext uri="{FF2B5EF4-FFF2-40B4-BE49-F238E27FC236}">
                  <a16:creationId xmlns:a16="http://schemas.microsoft.com/office/drawing/2014/main" id="{28335314-D302-F5CB-83C3-DF38986ECBA1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2" name="Google Shape;2683;p43">
            <a:extLst>
              <a:ext uri="{FF2B5EF4-FFF2-40B4-BE49-F238E27FC236}">
                <a16:creationId xmlns:a16="http://schemas.microsoft.com/office/drawing/2014/main" id="{F07545AB-89C0-632E-35B6-E36D017D0CBF}"/>
              </a:ext>
            </a:extLst>
          </p:cNvPr>
          <p:cNvSpPr txBox="1">
            <a:spLocks/>
          </p:cNvSpPr>
          <p:nvPr/>
        </p:nvSpPr>
        <p:spPr>
          <a:xfrm>
            <a:off x="6198049" y="3513591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09</a:t>
            </a:r>
          </a:p>
        </p:txBody>
      </p:sp>
      <p:sp>
        <p:nvSpPr>
          <p:cNvPr id="2693" name="Google Shape;2686;p43">
            <a:extLst>
              <a:ext uri="{FF2B5EF4-FFF2-40B4-BE49-F238E27FC236}">
                <a16:creationId xmlns:a16="http://schemas.microsoft.com/office/drawing/2014/main" id="{2A35B728-4651-088F-3649-2BB48E9BAFAD}"/>
              </a:ext>
            </a:extLst>
          </p:cNvPr>
          <p:cNvSpPr txBox="1">
            <a:spLocks/>
          </p:cNvSpPr>
          <p:nvPr/>
        </p:nvSpPr>
        <p:spPr>
          <a:xfrm>
            <a:off x="7004207" y="3600993"/>
            <a:ext cx="1593738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Peripherals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7788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4B798BDD-A9F5-D89E-E582-9FAEFFB2E64C}"/>
              </a:ext>
            </a:extLst>
          </p:cNvPr>
          <p:cNvSpPr txBox="1"/>
          <p:nvPr/>
        </p:nvSpPr>
        <p:spPr>
          <a:xfrm>
            <a:off x="4569607" y="2477949"/>
            <a:ext cx="41169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Fast, because PCIe 4.0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1TB is enough space for most</a:t>
            </a:r>
            <a:b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</a:b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people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Retails for $69,99</a:t>
            </a:r>
            <a:b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</a:br>
            <a:r>
              <a:rPr lang="en-US" sz="1200" dirty="0">
                <a:solidFill>
                  <a:schemeClr val="bg1"/>
                </a:solidFill>
                <a:latin typeface="Play" panose="020B0604020202020204" charset="0"/>
              </a:rPr>
              <a:t>(at </a:t>
            </a:r>
            <a:r>
              <a:rPr lang="en-US" sz="1200" dirty="0" err="1">
                <a:solidFill>
                  <a:schemeClr val="bg1"/>
                </a:solidFill>
                <a:latin typeface="Play" panose="020B0604020202020204" charset="0"/>
              </a:rPr>
              <a:t>MicroCenter</a:t>
            </a:r>
            <a:r>
              <a:rPr lang="en-US" sz="1200" dirty="0">
                <a:solidFill>
                  <a:schemeClr val="bg1"/>
                </a:solidFill>
                <a:latin typeface="Play" panose="020B0604020202020204" charset="0"/>
              </a:rPr>
              <a:t>)</a:t>
            </a:r>
            <a:endParaRPr lang="en-US" sz="1800" dirty="0">
              <a:solidFill>
                <a:schemeClr val="bg1"/>
              </a:solidFill>
              <a:latin typeface="Play" panose="020B0604020202020204" charset="0"/>
            </a:endParaRPr>
          </a:p>
        </p:txBody>
      </p:sp>
      <p:grpSp>
        <p:nvGrpSpPr>
          <p:cNvPr id="6" name="!!Icon7">
            <a:extLst>
              <a:ext uri="{FF2B5EF4-FFF2-40B4-BE49-F238E27FC236}">
                <a16:creationId xmlns:a16="http://schemas.microsoft.com/office/drawing/2014/main" id="{78C8B684-7DFD-41E5-C474-9D02BBDA7A55}"/>
              </a:ext>
            </a:extLst>
          </p:cNvPr>
          <p:cNvGrpSpPr/>
          <p:nvPr/>
        </p:nvGrpSpPr>
        <p:grpSpPr>
          <a:xfrm>
            <a:off x="1068885" y="467458"/>
            <a:ext cx="677052" cy="677052"/>
            <a:chOff x="851175" y="1582401"/>
            <a:chExt cx="964872" cy="964872"/>
          </a:xfrm>
        </p:grpSpPr>
        <p:sp>
          <p:nvSpPr>
            <p:cNvPr id="7" name="Google Shape;2676;p43">
              <a:extLst>
                <a:ext uri="{FF2B5EF4-FFF2-40B4-BE49-F238E27FC236}">
                  <a16:creationId xmlns:a16="http://schemas.microsoft.com/office/drawing/2014/main" id="{AE62FD4C-6726-195B-BAE2-08ADFD1F57A0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77;p43">
              <a:extLst>
                <a:ext uri="{FF2B5EF4-FFF2-40B4-BE49-F238E27FC236}">
                  <a16:creationId xmlns:a16="http://schemas.microsoft.com/office/drawing/2014/main" id="{EDB15B82-7687-7811-EAF8-FBBAAE144DB5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2683;p43">
            <a:extLst>
              <a:ext uri="{FF2B5EF4-FFF2-40B4-BE49-F238E27FC236}">
                <a16:creationId xmlns:a16="http://schemas.microsoft.com/office/drawing/2014/main" id="{83ED2D0E-F488-0EDE-46A6-47D144D8908F}"/>
              </a:ext>
            </a:extLst>
          </p:cNvPr>
          <p:cNvSpPr txBox="1">
            <a:spLocks/>
          </p:cNvSpPr>
          <p:nvPr/>
        </p:nvSpPr>
        <p:spPr>
          <a:xfrm>
            <a:off x="1064648" y="556383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07</a:t>
            </a:r>
          </a:p>
        </p:txBody>
      </p:sp>
      <p:sp>
        <p:nvSpPr>
          <p:cNvPr id="10" name="Google Shape;2686;p43">
            <a:extLst>
              <a:ext uri="{FF2B5EF4-FFF2-40B4-BE49-F238E27FC236}">
                <a16:creationId xmlns:a16="http://schemas.microsoft.com/office/drawing/2014/main" id="{1503B54E-D028-B03B-0B13-7DCEE8FBF696}"/>
              </a:ext>
            </a:extLst>
          </p:cNvPr>
          <p:cNvSpPr txBox="1">
            <a:spLocks/>
          </p:cNvSpPr>
          <p:nvPr/>
        </p:nvSpPr>
        <p:spPr>
          <a:xfrm>
            <a:off x="1869845" y="507028"/>
            <a:ext cx="4237877" cy="57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sz="3600" dirty="0"/>
              <a:t>Storage</a:t>
            </a:r>
            <a:endParaRPr lang="hu-HU" sz="3600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331DCD9-AF62-8504-1B6E-920BF8F46BEE}"/>
              </a:ext>
            </a:extLst>
          </p:cNvPr>
          <p:cNvSpPr txBox="1"/>
          <p:nvPr/>
        </p:nvSpPr>
        <p:spPr>
          <a:xfrm>
            <a:off x="912007" y="1519787"/>
            <a:ext cx="7774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lay" panose="020B0604020202020204" charset="0"/>
              </a:rPr>
              <a:t>Samsung 980 Pro M.2 </a:t>
            </a:r>
            <a:r>
              <a:rPr lang="en-US" sz="2400" dirty="0" err="1">
                <a:solidFill>
                  <a:schemeClr val="bg1"/>
                </a:solidFill>
                <a:latin typeface="Play" panose="020B0604020202020204" charset="0"/>
              </a:rPr>
              <a:t>NVMe</a:t>
            </a:r>
            <a:r>
              <a:rPr lang="en-US" sz="2400" dirty="0">
                <a:solidFill>
                  <a:schemeClr val="bg1"/>
                </a:solidFill>
                <a:latin typeface="Play" panose="020B0604020202020204" charset="0"/>
              </a:rPr>
              <a:t> 1TB SSD</a:t>
            </a:r>
            <a:endParaRPr lang="hu-HU" sz="2400" dirty="0">
              <a:solidFill>
                <a:schemeClr val="bg1"/>
              </a:solidFill>
              <a:latin typeface="Play" panose="020B060402020202020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C089C41-6F00-BDFF-C472-D1CACDD04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8335">
            <a:off x="653073" y="1599778"/>
            <a:ext cx="3826167" cy="30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33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5" name="Icon1"/>
          <p:cNvGrpSpPr>
            <a:grpSpLocks/>
          </p:cNvGrpSpPr>
          <p:nvPr/>
        </p:nvGrpSpPr>
        <p:grpSpPr>
          <a:xfrm>
            <a:off x="834423" y="1437021"/>
            <a:ext cx="677052" cy="677052"/>
            <a:chOff x="851175" y="1582401"/>
            <a:chExt cx="964872" cy="964872"/>
          </a:xfrm>
        </p:grpSpPr>
        <p:sp>
          <p:nvSpPr>
            <p:cNvPr id="2676" name="Icon12"/>
            <p:cNvSpPr>
              <a:spLocks/>
            </p:cNvSpPr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Icon11"/>
            <p:cNvSpPr>
              <a:spLocks/>
            </p:cNvSpPr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!!Icon2">
            <a:extLst>
              <a:ext uri="{FF2B5EF4-FFF2-40B4-BE49-F238E27FC236}">
                <a16:creationId xmlns:a16="http://schemas.microsoft.com/office/drawing/2014/main" id="{0E6F9A71-04CE-6351-D928-02E011BD50C1}"/>
              </a:ext>
            </a:extLst>
          </p:cNvPr>
          <p:cNvGrpSpPr/>
          <p:nvPr/>
        </p:nvGrpSpPr>
        <p:grpSpPr>
          <a:xfrm>
            <a:off x="834423" y="2431563"/>
            <a:ext cx="673200" cy="677051"/>
            <a:chOff x="851175" y="1582401"/>
            <a:chExt cx="964872" cy="964872"/>
          </a:xfrm>
        </p:grpSpPr>
        <p:sp>
          <p:nvSpPr>
            <p:cNvPr id="23" name="Icon22">
              <a:extLst>
                <a:ext uri="{FF2B5EF4-FFF2-40B4-BE49-F238E27FC236}">
                  <a16:creationId xmlns:a16="http://schemas.microsoft.com/office/drawing/2014/main" id="{2A9F7C73-9C1D-F2F6-DCAE-A100E37D4086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Icon21">
              <a:extLst>
                <a:ext uri="{FF2B5EF4-FFF2-40B4-BE49-F238E27FC236}">
                  <a16:creationId xmlns:a16="http://schemas.microsoft.com/office/drawing/2014/main" id="{69B1DB78-FC83-6029-4EE7-25C11152E833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8" name="Google Shape;2678;p4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2683" name="Google Shape;2683;p43"/>
          <p:cNvSpPr txBox="1">
            <a:spLocks noGrp="1"/>
          </p:cNvSpPr>
          <p:nvPr>
            <p:ph type="title" idx="5"/>
          </p:nvPr>
        </p:nvSpPr>
        <p:spPr>
          <a:xfrm>
            <a:off x="830186" y="1525946"/>
            <a:ext cx="684255" cy="4754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01</a:t>
            </a:r>
            <a:endParaRPr sz="2800" dirty="0"/>
          </a:p>
        </p:txBody>
      </p:sp>
      <p:sp>
        <p:nvSpPr>
          <p:cNvPr id="2686" name="Google Shape;2686;p43"/>
          <p:cNvSpPr txBox="1">
            <a:spLocks noGrp="1"/>
          </p:cNvSpPr>
          <p:nvPr>
            <p:ph type="subTitle" idx="8"/>
          </p:nvPr>
        </p:nvSpPr>
        <p:spPr>
          <a:xfrm>
            <a:off x="1632700" y="1613348"/>
            <a:ext cx="1348625" cy="300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CPU</a:t>
            </a:r>
            <a:endParaRPr dirty="0"/>
          </a:p>
        </p:txBody>
      </p:sp>
      <p:sp>
        <p:nvSpPr>
          <p:cNvPr id="25" name="Google Shape;2683;p43">
            <a:extLst>
              <a:ext uri="{FF2B5EF4-FFF2-40B4-BE49-F238E27FC236}">
                <a16:creationId xmlns:a16="http://schemas.microsoft.com/office/drawing/2014/main" id="{6466E6E0-0C73-40E3-D358-47D8A19EF829}"/>
              </a:ext>
            </a:extLst>
          </p:cNvPr>
          <p:cNvSpPr txBox="1">
            <a:spLocks/>
          </p:cNvSpPr>
          <p:nvPr/>
        </p:nvSpPr>
        <p:spPr>
          <a:xfrm>
            <a:off x="830186" y="2520489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02</a:t>
            </a:r>
          </a:p>
        </p:txBody>
      </p:sp>
      <p:sp>
        <p:nvSpPr>
          <p:cNvPr id="26" name="Google Shape;2686;p43">
            <a:extLst>
              <a:ext uri="{FF2B5EF4-FFF2-40B4-BE49-F238E27FC236}">
                <a16:creationId xmlns:a16="http://schemas.microsoft.com/office/drawing/2014/main" id="{CD336EB9-FEC3-79B2-5987-107D945FEDA0}"/>
              </a:ext>
            </a:extLst>
          </p:cNvPr>
          <p:cNvSpPr txBox="1">
            <a:spLocks/>
          </p:cNvSpPr>
          <p:nvPr/>
        </p:nvSpPr>
        <p:spPr>
          <a:xfrm>
            <a:off x="1632700" y="2440594"/>
            <a:ext cx="2177300" cy="6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hu-HU" dirty="0"/>
              <a:t>The </a:t>
            </a:r>
            <a:r>
              <a:rPr lang="en-US" dirty="0"/>
              <a:t>CPU</a:t>
            </a:r>
            <a:br>
              <a:rPr lang="en-US" dirty="0"/>
            </a:br>
            <a:r>
              <a:rPr lang="en-US" dirty="0"/>
              <a:t>Cooler</a:t>
            </a:r>
            <a:endParaRPr lang="hu-HU" dirty="0"/>
          </a:p>
        </p:txBody>
      </p:sp>
      <p:grpSp>
        <p:nvGrpSpPr>
          <p:cNvPr id="27" name="Icon3">
            <a:extLst>
              <a:ext uri="{FF2B5EF4-FFF2-40B4-BE49-F238E27FC236}">
                <a16:creationId xmlns:a16="http://schemas.microsoft.com/office/drawing/2014/main" id="{C605D880-5E44-E141-F7AF-3DE2D67720F5}"/>
              </a:ext>
            </a:extLst>
          </p:cNvPr>
          <p:cNvGrpSpPr/>
          <p:nvPr/>
        </p:nvGrpSpPr>
        <p:grpSpPr>
          <a:xfrm>
            <a:off x="834423" y="3424666"/>
            <a:ext cx="677052" cy="677052"/>
            <a:chOff x="851175" y="1582401"/>
            <a:chExt cx="964872" cy="964872"/>
          </a:xfrm>
        </p:grpSpPr>
        <p:sp>
          <p:nvSpPr>
            <p:cNvPr id="28" name="Icon32">
              <a:extLst>
                <a:ext uri="{FF2B5EF4-FFF2-40B4-BE49-F238E27FC236}">
                  <a16:creationId xmlns:a16="http://schemas.microsoft.com/office/drawing/2014/main" id="{915CC1F2-6BC6-CEFE-4495-63BFEB866AC8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Icon31">
              <a:extLst>
                <a:ext uri="{FF2B5EF4-FFF2-40B4-BE49-F238E27FC236}">
                  <a16:creationId xmlns:a16="http://schemas.microsoft.com/office/drawing/2014/main" id="{8D931FAE-097F-38DD-FCDA-8C65A62B122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2683;p43">
            <a:extLst>
              <a:ext uri="{FF2B5EF4-FFF2-40B4-BE49-F238E27FC236}">
                <a16:creationId xmlns:a16="http://schemas.microsoft.com/office/drawing/2014/main" id="{C30E8391-1CBA-CF1B-B1A4-F8AE8D98A4EE}"/>
              </a:ext>
            </a:extLst>
          </p:cNvPr>
          <p:cNvSpPr txBox="1">
            <a:spLocks/>
          </p:cNvSpPr>
          <p:nvPr/>
        </p:nvSpPr>
        <p:spPr>
          <a:xfrm>
            <a:off x="830186" y="3513591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03</a:t>
            </a:r>
          </a:p>
        </p:txBody>
      </p:sp>
      <p:sp>
        <p:nvSpPr>
          <p:cNvPr id="31" name="Google Shape;2686;p43">
            <a:extLst>
              <a:ext uri="{FF2B5EF4-FFF2-40B4-BE49-F238E27FC236}">
                <a16:creationId xmlns:a16="http://schemas.microsoft.com/office/drawing/2014/main" id="{6D9895DC-A3D9-ABE7-F35C-445D207E1D5A}"/>
              </a:ext>
            </a:extLst>
          </p:cNvPr>
          <p:cNvSpPr txBox="1">
            <a:spLocks/>
          </p:cNvSpPr>
          <p:nvPr/>
        </p:nvSpPr>
        <p:spPr>
          <a:xfrm>
            <a:off x="1647106" y="3428897"/>
            <a:ext cx="1876333" cy="67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Motherboard</a:t>
            </a:r>
            <a:endParaRPr lang="hu-HU" dirty="0"/>
          </a:p>
        </p:txBody>
      </p:sp>
      <p:grpSp>
        <p:nvGrpSpPr>
          <p:cNvPr id="32" name="Icon4">
            <a:extLst>
              <a:ext uri="{FF2B5EF4-FFF2-40B4-BE49-F238E27FC236}">
                <a16:creationId xmlns:a16="http://schemas.microsoft.com/office/drawing/2014/main" id="{476CD571-C78F-E4B7-4971-69B36428B159}"/>
              </a:ext>
            </a:extLst>
          </p:cNvPr>
          <p:cNvGrpSpPr/>
          <p:nvPr/>
        </p:nvGrpSpPr>
        <p:grpSpPr>
          <a:xfrm>
            <a:off x="3520473" y="1437021"/>
            <a:ext cx="677052" cy="677052"/>
            <a:chOff x="851175" y="1582401"/>
            <a:chExt cx="964872" cy="964872"/>
          </a:xfrm>
        </p:grpSpPr>
        <p:sp>
          <p:nvSpPr>
            <p:cNvPr id="33" name="Icon42">
              <a:extLst>
                <a:ext uri="{FF2B5EF4-FFF2-40B4-BE49-F238E27FC236}">
                  <a16:creationId xmlns:a16="http://schemas.microsoft.com/office/drawing/2014/main" id="{6E3E775A-29FB-9DF4-03DF-B0C97912A33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Icon41">
              <a:extLst>
                <a:ext uri="{FF2B5EF4-FFF2-40B4-BE49-F238E27FC236}">
                  <a16:creationId xmlns:a16="http://schemas.microsoft.com/office/drawing/2014/main" id="{E874C7CA-B8CF-93A9-A371-8122065D6EC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2683;p43">
            <a:extLst>
              <a:ext uri="{FF2B5EF4-FFF2-40B4-BE49-F238E27FC236}">
                <a16:creationId xmlns:a16="http://schemas.microsoft.com/office/drawing/2014/main" id="{BF521EB3-8648-4DCE-09D4-43358857EE0D}"/>
              </a:ext>
            </a:extLst>
          </p:cNvPr>
          <p:cNvSpPr txBox="1">
            <a:spLocks/>
          </p:cNvSpPr>
          <p:nvPr/>
        </p:nvSpPr>
        <p:spPr>
          <a:xfrm>
            <a:off x="3516236" y="1525946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04</a:t>
            </a:r>
          </a:p>
        </p:txBody>
      </p:sp>
      <p:sp>
        <p:nvSpPr>
          <p:cNvPr id="36" name="Google Shape;2686;p43">
            <a:extLst>
              <a:ext uri="{FF2B5EF4-FFF2-40B4-BE49-F238E27FC236}">
                <a16:creationId xmlns:a16="http://schemas.microsoft.com/office/drawing/2014/main" id="{60302BF2-03A5-4627-AEDF-95C0AE80FAB3}"/>
              </a:ext>
            </a:extLst>
          </p:cNvPr>
          <p:cNvSpPr txBox="1">
            <a:spLocks/>
          </p:cNvSpPr>
          <p:nvPr/>
        </p:nvSpPr>
        <p:spPr>
          <a:xfrm>
            <a:off x="4325134" y="1593979"/>
            <a:ext cx="1348625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RAM</a:t>
            </a:r>
            <a:endParaRPr lang="hu-HU" dirty="0"/>
          </a:p>
        </p:txBody>
      </p:sp>
      <p:grpSp>
        <p:nvGrpSpPr>
          <p:cNvPr id="37" name="Icon5">
            <a:extLst>
              <a:ext uri="{FF2B5EF4-FFF2-40B4-BE49-F238E27FC236}">
                <a16:creationId xmlns:a16="http://schemas.microsoft.com/office/drawing/2014/main" id="{A5C09C59-CCEC-E003-7782-B0B271F83314}"/>
              </a:ext>
            </a:extLst>
          </p:cNvPr>
          <p:cNvGrpSpPr/>
          <p:nvPr/>
        </p:nvGrpSpPr>
        <p:grpSpPr>
          <a:xfrm>
            <a:off x="3520473" y="2436717"/>
            <a:ext cx="677052" cy="677052"/>
            <a:chOff x="851175" y="1582401"/>
            <a:chExt cx="964872" cy="964872"/>
          </a:xfrm>
        </p:grpSpPr>
        <p:sp>
          <p:nvSpPr>
            <p:cNvPr id="38" name="Icon52">
              <a:extLst>
                <a:ext uri="{FF2B5EF4-FFF2-40B4-BE49-F238E27FC236}">
                  <a16:creationId xmlns:a16="http://schemas.microsoft.com/office/drawing/2014/main" id="{56CF290A-FC7E-9A98-E2C7-E64FAAB9707B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Icon51">
              <a:extLst>
                <a:ext uri="{FF2B5EF4-FFF2-40B4-BE49-F238E27FC236}">
                  <a16:creationId xmlns:a16="http://schemas.microsoft.com/office/drawing/2014/main" id="{76BDC96F-DB99-845B-1738-75E49EA1A8D3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2683;p43">
            <a:extLst>
              <a:ext uri="{FF2B5EF4-FFF2-40B4-BE49-F238E27FC236}">
                <a16:creationId xmlns:a16="http://schemas.microsoft.com/office/drawing/2014/main" id="{DF91FB53-94CB-52D1-303F-08ABE34EF5C5}"/>
              </a:ext>
            </a:extLst>
          </p:cNvPr>
          <p:cNvSpPr txBox="1">
            <a:spLocks/>
          </p:cNvSpPr>
          <p:nvPr/>
        </p:nvSpPr>
        <p:spPr>
          <a:xfrm>
            <a:off x="3516236" y="2525642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05</a:t>
            </a:r>
          </a:p>
        </p:txBody>
      </p:sp>
      <p:sp>
        <p:nvSpPr>
          <p:cNvPr id="41" name="Google Shape;2686;p43">
            <a:extLst>
              <a:ext uri="{FF2B5EF4-FFF2-40B4-BE49-F238E27FC236}">
                <a16:creationId xmlns:a16="http://schemas.microsoft.com/office/drawing/2014/main" id="{F69A839A-0B45-237A-CDDE-A66A24C2880D}"/>
              </a:ext>
            </a:extLst>
          </p:cNvPr>
          <p:cNvSpPr txBox="1">
            <a:spLocks/>
          </p:cNvSpPr>
          <p:nvPr/>
        </p:nvSpPr>
        <p:spPr>
          <a:xfrm>
            <a:off x="4325134" y="2593675"/>
            <a:ext cx="1348625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GPU</a:t>
            </a:r>
            <a:endParaRPr lang="hu-HU" dirty="0"/>
          </a:p>
        </p:txBody>
      </p:sp>
      <p:grpSp>
        <p:nvGrpSpPr>
          <p:cNvPr id="42" name="Icon6">
            <a:extLst>
              <a:ext uri="{FF2B5EF4-FFF2-40B4-BE49-F238E27FC236}">
                <a16:creationId xmlns:a16="http://schemas.microsoft.com/office/drawing/2014/main" id="{E3F70F00-02CD-3FF1-D8D3-412FC28FBFFE}"/>
              </a:ext>
            </a:extLst>
          </p:cNvPr>
          <p:cNvGrpSpPr/>
          <p:nvPr/>
        </p:nvGrpSpPr>
        <p:grpSpPr>
          <a:xfrm>
            <a:off x="3520473" y="3428897"/>
            <a:ext cx="677052" cy="677052"/>
            <a:chOff x="851175" y="1582401"/>
            <a:chExt cx="964872" cy="964872"/>
          </a:xfrm>
        </p:grpSpPr>
        <p:sp>
          <p:nvSpPr>
            <p:cNvPr id="43" name="Icon62">
              <a:extLst>
                <a:ext uri="{FF2B5EF4-FFF2-40B4-BE49-F238E27FC236}">
                  <a16:creationId xmlns:a16="http://schemas.microsoft.com/office/drawing/2014/main" id="{1C3E90D7-9813-8E17-FCB2-72A0B64B9116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Icon61">
              <a:extLst>
                <a:ext uri="{FF2B5EF4-FFF2-40B4-BE49-F238E27FC236}">
                  <a16:creationId xmlns:a16="http://schemas.microsoft.com/office/drawing/2014/main" id="{8FA2BABC-9AB9-00F5-CCFF-9D6FEF9F1B1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2683;p43">
            <a:extLst>
              <a:ext uri="{FF2B5EF4-FFF2-40B4-BE49-F238E27FC236}">
                <a16:creationId xmlns:a16="http://schemas.microsoft.com/office/drawing/2014/main" id="{FEA97C3C-637B-25EB-7BD0-0127016CBC1F}"/>
              </a:ext>
            </a:extLst>
          </p:cNvPr>
          <p:cNvSpPr txBox="1">
            <a:spLocks/>
          </p:cNvSpPr>
          <p:nvPr/>
        </p:nvSpPr>
        <p:spPr>
          <a:xfrm>
            <a:off x="3516236" y="3517822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06</a:t>
            </a:r>
          </a:p>
        </p:txBody>
      </p:sp>
      <p:sp>
        <p:nvSpPr>
          <p:cNvPr id="46" name="Google Shape;2686;p43">
            <a:extLst>
              <a:ext uri="{FF2B5EF4-FFF2-40B4-BE49-F238E27FC236}">
                <a16:creationId xmlns:a16="http://schemas.microsoft.com/office/drawing/2014/main" id="{7752C38F-6C6B-7685-A075-1868BF612D25}"/>
              </a:ext>
            </a:extLst>
          </p:cNvPr>
          <p:cNvSpPr txBox="1">
            <a:spLocks/>
          </p:cNvSpPr>
          <p:nvPr/>
        </p:nvSpPr>
        <p:spPr>
          <a:xfrm>
            <a:off x="4325134" y="3420544"/>
            <a:ext cx="1468073" cy="56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Power Supply</a:t>
            </a:r>
            <a:endParaRPr lang="hu-HU" dirty="0"/>
          </a:p>
        </p:txBody>
      </p:sp>
      <p:grpSp>
        <p:nvGrpSpPr>
          <p:cNvPr id="47" name="!!Icon7">
            <a:extLst>
              <a:ext uri="{FF2B5EF4-FFF2-40B4-BE49-F238E27FC236}">
                <a16:creationId xmlns:a16="http://schemas.microsoft.com/office/drawing/2014/main" id="{AB2242AD-2A62-7EBE-E4E2-92B21507BDF3}"/>
              </a:ext>
            </a:extLst>
          </p:cNvPr>
          <p:cNvGrpSpPr/>
          <p:nvPr/>
        </p:nvGrpSpPr>
        <p:grpSpPr>
          <a:xfrm>
            <a:off x="6206523" y="1417652"/>
            <a:ext cx="677052" cy="677052"/>
            <a:chOff x="851175" y="1582401"/>
            <a:chExt cx="964872" cy="964872"/>
          </a:xfrm>
        </p:grpSpPr>
        <p:sp>
          <p:nvSpPr>
            <p:cNvPr id="48" name="Icon72">
              <a:extLst>
                <a:ext uri="{FF2B5EF4-FFF2-40B4-BE49-F238E27FC236}">
                  <a16:creationId xmlns:a16="http://schemas.microsoft.com/office/drawing/2014/main" id="{F388F4C2-0F68-3815-4AAD-9613F727F471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Icon71">
              <a:extLst>
                <a:ext uri="{FF2B5EF4-FFF2-40B4-BE49-F238E27FC236}">
                  <a16:creationId xmlns:a16="http://schemas.microsoft.com/office/drawing/2014/main" id="{F340B747-C22D-4AFF-49DC-BE57750035E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2683;p43">
            <a:extLst>
              <a:ext uri="{FF2B5EF4-FFF2-40B4-BE49-F238E27FC236}">
                <a16:creationId xmlns:a16="http://schemas.microsoft.com/office/drawing/2014/main" id="{9AFD361D-5C1B-875C-E3F6-D8EAB61DB464}"/>
              </a:ext>
            </a:extLst>
          </p:cNvPr>
          <p:cNvSpPr txBox="1">
            <a:spLocks/>
          </p:cNvSpPr>
          <p:nvPr/>
        </p:nvSpPr>
        <p:spPr>
          <a:xfrm>
            <a:off x="6202286" y="1506577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07</a:t>
            </a:r>
          </a:p>
        </p:txBody>
      </p:sp>
      <p:sp>
        <p:nvSpPr>
          <p:cNvPr id="51" name="Google Shape;2686;p43">
            <a:extLst>
              <a:ext uri="{FF2B5EF4-FFF2-40B4-BE49-F238E27FC236}">
                <a16:creationId xmlns:a16="http://schemas.microsoft.com/office/drawing/2014/main" id="{4F1A7D19-4F6B-D692-13D6-D9242FB384BB}"/>
              </a:ext>
            </a:extLst>
          </p:cNvPr>
          <p:cNvSpPr txBox="1">
            <a:spLocks/>
          </p:cNvSpPr>
          <p:nvPr/>
        </p:nvSpPr>
        <p:spPr>
          <a:xfrm>
            <a:off x="7008444" y="1593979"/>
            <a:ext cx="1348625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Storage</a:t>
            </a:r>
            <a:endParaRPr lang="hu-HU" dirty="0"/>
          </a:p>
        </p:txBody>
      </p:sp>
      <p:grpSp>
        <p:nvGrpSpPr>
          <p:cNvPr id="52" name="!!Icon8">
            <a:extLst>
              <a:ext uri="{FF2B5EF4-FFF2-40B4-BE49-F238E27FC236}">
                <a16:creationId xmlns:a16="http://schemas.microsoft.com/office/drawing/2014/main" id="{209AECC0-48F2-4342-B1A6-16492D1E4223}"/>
              </a:ext>
            </a:extLst>
          </p:cNvPr>
          <p:cNvGrpSpPr/>
          <p:nvPr/>
        </p:nvGrpSpPr>
        <p:grpSpPr>
          <a:xfrm>
            <a:off x="6206523" y="2412200"/>
            <a:ext cx="677052" cy="677052"/>
            <a:chOff x="851175" y="1582401"/>
            <a:chExt cx="964872" cy="964872"/>
          </a:xfrm>
        </p:grpSpPr>
        <p:sp>
          <p:nvSpPr>
            <p:cNvPr id="53" name="Icon82">
              <a:extLst>
                <a:ext uri="{FF2B5EF4-FFF2-40B4-BE49-F238E27FC236}">
                  <a16:creationId xmlns:a16="http://schemas.microsoft.com/office/drawing/2014/main" id="{EE7C92F6-3D31-7C92-0E7E-32EC575309E0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Icon81">
              <a:extLst>
                <a:ext uri="{FF2B5EF4-FFF2-40B4-BE49-F238E27FC236}">
                  <a16:creationId xmlns:a16="http://schemas.microsoft.com/office/drawing/2014/main" id="{F3DB9FA7-F4FB-8190-544F-F954D9D8D4C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2683;p43">
            <a:extLst>
              <a:ext uri="{FF2B5EF4-FFF2-40B4-BE49-F238E27FC236}">
                <a16:creationId xmlns:a16="http://schemas.microsoft.com/office/drawing/2014/main" id="{E9889F9F-904F-ACC7-8135-F93C6C2237E6}"/>
              </a:ext>
            </a:extLst>
          </p:cNvPr>
          <p:cNvSpPr txBox="1">
            <a:spLocks/>
          </p:cNvSpPr>
          <p:nvPr/>
        </p:nvSpPr>
        <p:spPr>
          <a:xfrm>
            <a:off x="6202286" y="2501125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08</a:t>
            </a:r>
          </a:p>
        </p:txBody>
      </p:sp>
      <p:sp>
        <p:nvSpPr>
          <p:cNvPr id="56" name="Google Shape;2686;p43">
            <a:extLst>
              <a:ext uri="{FF2B5EF4-FFF2-40B4-BE49-F238E27FC236}">
                <a16:creationId xmlns:a16="http://schemas.microsoft.com/office/drawing/2014/main" id="{462D3E3C-43EA-C858-3DCA-39E9D7F19870}"/>
              </a:ext>
            </a:extLst>
          </p:cNvPr>
          <p:cNvSpPr txBox="1">
            <a:spLocks/>
          </p:cNvSpPr>
          <p:nvPr/>
        </p:nvSpPr>
        <p:spPr>
          <a:xfrm>
            <a:off x="7008444" y="2588527"/>
            <a:ext cx="1593738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Case</a:t>
            </a:r>
            <a:endParaRPr lang="hu-HU" dirty="0"/>
          </a:p>
        </p:txBody>
      </p:sp>
      <p:grpSp>
        <p:nvGrpSpPr>
          <p:cNvPr id="62" name="Icon9">
            <a:extLst>
              <a:ext uri="{FF2B5EF4-FFF2-40B4-BE49-F238E27FC236}">
                <a16:creationId xmlns:a16="http://schemas.microsoft.com/office/drawing/2014/main" id="{9EB06BF4-EAF4-D4C3-E2DB-0A76B0793FC3}"/>
              </a:ext>
            </a:extLst>
          </p:cNvPr>
          <p:cNvGrpSpPr/>
          <p:nvPr/>
        </p:nvGrpSpPr>
        <p:grpSpPr>
          <a:xfrm>
            <a:off x="6202286" y="3424666"/>
            <a:ext cx="677052" cy="677052"/>
            <a:chOff x="851175" y="1582401"/>
            <a:chExt cx="964872" cy="964872"/>
          </a:xfrm>
        </p:grpSpPr>
        <p:sp>
          <p:nvSpPr>
            <p:cNvPr id="63" name="Icon92">
              <a:extLst>
                <a:ext uri="{FF2B5EF4-FFF2-40B4-BE49-F238E27FC236}">
                  <a16:creationId xmlns:a16="http://schemas.microsoft.com/office/drawing/2014/main" id="{19479C9D-ACBE-129D-6177-99EA63C0906C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Icon91">
              <a:extLst>
                <a:ext uri="{FF2B5EF4-FFF2-40B4-BE49-F238E27FC236}">
                  <a16:creationId xmlns:a16="http://schemas.microsoft.com/office/drawing/2014/main" id="{28335314-D302-F5CB-83C3-DF38986ECBA1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2" name="Google Shape;2683;p43">
            <a:extLst>
              <a:ext uri="{FF2B5EF4-FFF2-40B4-BE49-F238E27FC236}">
                <a16:creationId xmlns:a16="http://schemas.microsoft.com/office/drawing/2014/main" id="{F07545AB-89C0-632E-35B6-E36D017D0CBF}"/>
              </a:ext>
            </a:extLst>
          </p:cNvPr>
          <p:cNvSpPr txBox="1">
            <a:spLocks/>
          </p:cNvSpPr>
          <p:nvPr/>
        </p:nvSpPr>
        <p:spPr>
          <a:xfrm>
            <a:off x="6198049" y="3513591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09</a:t>
            </a:r>
          </a:p>
        </p:txBody>
      </p:sp>
      <p:sp>
        <p:nvSpPr>
          <p:cNvPr id="2693" name="Google Shape;2686;p43">
            <a:extLst>
              <a:ext uri="{FF2B5EF4-FFF2-40B4-BE49-F238E27FC236}">
                <a16:creationId xmlns:a16="http://schemas.microsoft.com/office/drawing/2014/main" id="{2A35B728-4651-088F-3649-2BB48E9BAFAD}"/>
              </a:ext>
            </a:extLst>
          </p:cNvPr>
          <p:cNvSpPr txBox="1">
            <a:spLocks/>
          </p:cNvSpPr>
          <p:nvPr/>
        </p:nvSpPr>
        <p:spPr>
          <a:xfrm>
            <a:off x="7004207" y="3600993"/>
            <a:ext cx="1593738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Peripherals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496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4B798BDD-A9F5-D89E-E582-9FAEFFB2E64C}"/>
              </a:ext>
            </a:extLst>
          </p:cNvPr>
          <p:cNvSpPr txBox="1"/>
          <p:nvPr/>
        </p:nvSpPr>
        <p:spPr>
          <a:xfrm>
            <a:off x="1064648" y="2192374"/>
            <a:ext cx="411695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ATX form factor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Lots of fans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Great quality for its price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Retails for $94,99</a:t>
            </a:r>
            <a:b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</a:br>
            <a:r>
              <a:rPr lang="en-US" sz="1200" dirty="0">
                <a:solidFill>
                  <a:schemeClr val="bg1"/>
                </a:solidFill>
                <a:latin typeface="Play" panose="020B0604020202020204" charset="0"/>
              </a:rPr>
              <a:t>(at </a:t>
            </a:r>
            <a:r>
              <a:rPr lang="en-US" sz="1200" dirty="0" err="1">
                <a:solidFill>
                  <a:schemeClr val="bg1"/>
                </a:solidFill>
                <a:latin typeface="Play" panose="020B0604020202020204" charset="0"/>
              </a:rPr>
              <a:t>MicroCenter</a:t>
            </a:r>
            <a:r>
              <a:rPr lang="en-US" sz="1200" dirty="0">
                <a:solidFill>
                  <a:schemeClr val="bg1"/>
                </a:solidFill>
                <a:latin typeface="Play" panose="020B0604020202020204" charset="0"/>
              </a:rPr>
              <a:t>)</a:t>
            </a:r>
            <a:endParaRPr lang="en-US" sz="1800" dirty="0">
              <a:solidFill>
                <a:schemeClr val="bg1"/>
              </a:solidFill>
              <a:latin typeface="Play" panose="020B0604020202020204" charset="0"/>
            </a:endParaRPr>
          </a:p>
        </p:txBody>
      </p:sp>
      <p:grpSp>
        <p:nvGrpSpPr>
          <p:cNvPr id="6" name="!!Icon8">
            <a:extLst>
              <a:ext uri="{FF2B5EF4-FFF2-40B4-BE49-F238E27FC236}">
                <a16:creationId xmlns:a16="http://schemas.microsoft.com/office/drawing/2014/main" id="{78C8B684-7DFD-41E5-C474-9D02BBDA7A55}"/>
              </a:ext>
            </a:extLst>
          </p:cNvPr>
          <p:cNvGrpSpPr/>
          <p:nvPr/>
        </p:nvGrpSpPr>
        <p:grpSpPr>
          <a:xfrm>
            <a:off x="1068885" y="467458"/>
            <a:ext cx="677052" cy="677052"/>
            <a:chOff x="851175" y="1582401"/>
            <a:chExt cx="964872" cy="964872"/>
          </a:xfrm>
        </p:grpSpPr>
        <p:sp>
          <p:nvSpPr>
            <p:cNvPr id="7" name="Google Shape;2676;p43">
              <a:extLst>
                <a:ext uri="{FF2B5EF4-FFF2-40B4-BE49-F238E27FC236}">
                  <a16:creationId xmlns:a16="http://schemas.microsoft.com/office/drawing/2014/main" id="{AE62FD4C-6726-195B-BAE2-08ADFD1F57A0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77;p43">
              <a:extLst>
                <a:ext uri="{FF2B5EF4-FFF2-40B4-BE49-F238E27FC236}">
                  <a16:creationId xmlns:a16="http://schemas.microsoft.com/office/drawing/2014/main" id="{EDB15B82-7687-7811-EAF8-FBBAAE144DB5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2683;p43">
            <a:extLst>
              <a:ext uri="{FF2B5EF4-FFF2-40B4-BE49-F238E27FC236}">
                <a16:creationId xmlns:a16="http://schemas.microsoft.com/office/drawing/2014/main" id="{83ED2D0E-F488-0EDE-46A6-47D144D8908F}"/>
              </a:ext>
            </a:extLst>
          </p:cNvPr>
          <p:cNvSpPr txBox="1">
            <a:spLocks/>
          </p:cNvSpPr>
          <p:nvPr/>
        </p:nvSpPr>
        <p:spPr>
          <a:xfrm>
            <a:off x="1064648" y="556383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08</a:t>
            </a:r>
          </a:p>
        </p:txBody>
      </p:sp>
      <p:sp>
        <p:nvSpPr>
          <p:cNvPr id="10" name="Google Shape;2686;p43">
            <a:extLst>
              <a:ext uri="{FF2B5EF4-FFF2-40B4-BE49-F238E27FC236}">
                <a16:creationId xmlns:a16="http://schemas.microsoft.com/office/drawing/2014/main" id="{1503B54E-D028-B03B-0B13-7DCEE8FBF696}"/>
              </a:ext>
            </a:extLst>
          </p:cNvPr>
          <p:cNvSpPr txBox="1">
            <a:spLocks/>
          </p:cNvSpPr>
          <p:nvPr/>
        </p:nvSpPr>
        <p:spPr>
          <a:xfrm>
            <a:off x="1869845" y="507028"/>
            <a:ext cx="4237877" cy="57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sz="3600" dirty="0"/>
              <a:t>The Case</a:t>
            </a:r>
            <a:endParaRPr lang="hu-HU" sz="3600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331DCD9-AF62-8504-1B6E-920BF8F46BEE}"/>
              </a:ext>
            </a:extLst>
          </p:cNvPr>
          <p:cNvSpPr txBox="1"/>
          <p:nvPr/>
        </p:nvSpPr>
        <p:spPr>
          <a:xfrm>
            <a:off x="912007" y="1381248"/>
            <a:ext cx="7774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lay" panose="020B0604020202020204" charset="0"/>
              </a:rPr>
              <a:t>NZXT H5 Flow</a:t>
            </a:r>
            <a:endParaRPr lang="hu-HU" sz="2400" dirty="0">
              <a:solidFill>
                <a:schemeClr val="bg1"/>
              </a:solidFill>
              <a:latin typeface="Play" panose="020B060402020202020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5D9CBD1-D3C5-ECEE-D043-862606F37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65845"/>
            <a:ext cx="3552092" cy="35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45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p45"/>
          <p:cNvSpPr txBox="1">
            <a:spLocks noGrp="1"/>
          </p:cNvSpPr>
          <p:nvPr>
            <p:ph type="title"/>
          </p:nvPr>
        </p:nvSpPr>
        <p:spPr>
          <a:xfrm>
            <a:off x="2344500" y="1378869"/>
            <a:ext cx="445500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TOTAL OF THE PC</a:t>
            </a:r>
            <a:endParaRPr sz="4000" dirty="0"/>
          </a:p>
        </p:txBody>
      </p:sp>
      <p:sp>
        <p:nvSpPr>
          <p:cNvPr id="2710" name="Google Shape;2710;p45"/>
          <p:cNvSpPr txBox="1">
            <a:spLocks noGrp="1"/>
          </p:cNvSpPr>
          <p:nvPr>
            <p:ph type="subTitle" idx="1"/>
          </p:nvPr>
        </p:nvSpPr>
        <p:spPr>
          <a:xfrm>
            <a:off x="2549400" y="2282277"/>
            <a:ext cx="4045200" cy="12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latin typeface="Play" panose="020B0604020202020204" charset="0"/>
              </a:rPr>
              <a:t>$944,92</a:t>
            </a:r>
            <a:endParaRPr sz="7200" b="1" dirty="0">
              <a:latin typeface="Play" panose="020B0604020202020204" charset="0"/>
            </a:endParaRPr>
          </a:p>
        </p:txBody>
      </p:sp>
      <p:cxnSp>
        <p:nvCxnSpPr>
          <p:cNvPr id="2711" name="Google Shape;2711;p45"/>
          <p:cNvCxnSpPr>
            <a:stCxn id="2712" idx="6"/>
            <a:endCxn id="2713" idx="2"/>
          </p:cNvCxnSpPr>
          <p:nvPr/>
        </p:nvCxnSpPr>
        <p:spPr>
          <a:xfrm>
            <a:off x="2493738" y="2349927"/>
            <a:ext cx="41706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8588" algn="bl" rotWithShape="0">
              <a:schemeClr val="accent1"/>
            </a:outerShdw>
          </a:effectLst>
        </p:spPr>
      </p:cxnSp>
      <p:grpSp>
        <p:nvGrpSpPr>
          <p:cNvPr id="2714" name="Google Shape;2714;p45"/>
          <p:cNvGrpSpPr/>
          <p:nvPr/>
        </p:nvGrpSpPr>
        <p:grpSpPr>
          <a:xfrm>
            <a:off x="2358438" y="2282277"/>
            <a:ext cx="4441050" cy="135300"/>
            <a:chOff x="2358438" y="2282277"/>
            <a:chExt cx="4441050" cy="135300"/>
          </a:xfrm>
        </p:grpSpPr>
        <p:sp>
          <p:nvSpPr>
            <p:cNvPr id="2712" name="Google Shape;2712;p45"/>
            <p:cNvSpPr/>
            <p:nvPr/>
          </p:nvSpPr>
          <p:spPr>
            <a:xfrm>
              <a:off x="2358438" y="2282277"/>
              <a:ext cx="135300" cy="1353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5"/>
            <p:cNvSpPr/>
            <p:nvPr/>
          </p:nvSpPr>
          <p:spPr>
            <a:xfrm>
              <a:off x="6664188" y="2282277"/>
              <a:ext cx="135300" cy="1353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15" name="Google Shape;2715;p45"/>
            <p:cNvCxnSpPr>
              <a:stCxn id="2712" idx="6"/>
              <a:endCxn id="2713" idx="2"/>
            </p:cNvCxnSpPr>
            <p:nvPr/>
          </p:nvCxnSpPr>
          <p:spPr>
            <a:xfrm>
              <a:off x="2493738" y="2349927"/>
              <a:ext cx="41706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8588" algn="bl" rotWithShape="0">
                <a:schemeClr val="accent1"/>
              </a:outerShdw>
            </a:effectLst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5" name="Icon1"/>
          <p:cNvGrpSpPr>
            <a:grpSpLocks/>
          </p:cNvGrpSpPr>
          <p:nvPr/>
        </p:nvGrpSpPr>
        <p:grpSpPr>
          <a:xfrm>
            <a:off x="834423" y="1437021"/>
            <a:ext cx="677052" cy="677052"/>
            <a:chOff x="851175" y="1582401"/>
            <a:chExt cx="964872" cy="964872"/>
          </a:xfrm>
        </p:grpSpPr>
        <p:sp>
          <p:nvSpPr>
            <p:cNvPr id="2676" name="Icon12"/>
            <p:cNvSpPr>
              <a:spLocks/>
            </p:cNvSpPr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Icon11"/>
            <p:cNvSpPr>
              <a:spLocks/>
            </p:cNvSpPr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!!Icon2">
            <a:extLst>
              <a:ext uri="{FF2B5EF4-FFF2-40B4-BE49-F238E27FC236}">
                <a16:creationId xmlns:a16="http://schemas.microsoft.com/office/drawing/2014/main" id="{0E6F9A71-04CE-6351-D928-02E011BD50C1}"/>
              </a:ext>
            </a:extLst>
          </p:cNvPr>
          <p:cNvGrpSpPr/>
          <p:nvPr/>
        </p:nvGrpSpPr>
        <p:grpSpPr>
          <a:xfrm>
            <a:off x="834423" y="2431563"/>
            <a:ext cx="673200" cy="677051"/>
            <a:chOff x="851175" y="1582401"/>
            <a:chExt cx="964872" cy="964872"/>
          </a:xfrm>
        </p:grpSpPr>
        <p:sp>
          <p:nvSpPr>
            <p:cNvPr id="23" name="Icon22">
              <a:extLst>
                <a:ext uri="{FF2B5EF4-FFF2-40B4-BE49-F238E27FC236}">
                  <a16:creationId xmlns:a16="http://schemas.microsoft.com/office/drawing/2014/main" id="{2A9F7C73-9C1D-F2F6-DCAE-A100E37D4086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Icon21">
              <a:extLst>
                <a:ext uri="{FF2B5EF4-FFF2-40B4-BE49-F238E27FC236}">
                  <a16:creationId xmlns:a16="http://schemas.microsoft.com/office/drawing/2014/main" id="{69B1DB78-FC83-6029-4EE7-25C11152E833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8" name="Google Shape;2678;p4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2683" name="Google Shape;2683;p43"/>
          <p:cNvSpPr txBox="1">
            <a:spLocks noGrp="1"/>
          </p:cNvSpPr>
          <p:nvPr>
            <p:ph type="title" idx="5"/>
          </p:nvPr>
        </p:nvSpPr>
        <p:spPr>
          <a:xfrm>
            <a:off x="830186" y="1525946"/>
            <a:ext cx="684255" cy="4754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01</a:t>
            </a:r>
            <a:endParaRPr sz="2800" dirty="0"/>
          </a:p>
        </p:txBody>
      </p:sp>
      <p:sp>
        <p:nvSpPr>
          <p:cNvPr id="2686" name="Google Shape;2686;p43"/>
          <p:cNvSpPr txBox="1">
            <a:spLocks noGrp="1"/>
          </p:cNvSpPr>
          <p:nvPr>
            <p:ph type="subTitle" idx="8"/>
          </p:nvPr>
        </p:nvSpPr>
        <p:spPr>
          <a:xfrm>
            <a:off x="1632700" y="1613348"/>
            <a:ext cx="1348625" cy="300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CPU</a:t>
            </a:r>
            <a:endParaRPr dirty="0"/>
          </a:p>
        </p:txBody>
      </p:sp>
      <p:sp>
        <p:nvSpPr>
          <p:cNvPr id="25" name="Google Shape;2683;p43">
            <a:extLst>
              <a:ext uri="{FF2B5EF4-FFF2-40B4-BE49-F238E27FC236}">
                <a16:creationId xmlns:a16="http://schemas.microsoft.com/office/drawing/2014/main" id="{6466E6E0-0C73-40E3-D358-47D8A19EF829}"/>
              </a:ext>
            </a:extLst>
          </p:cNvPr>
          <p:cNvSpPr txBox="1">
            <a:spLocks/>
          </p:cNvSpPr>
          <p:nvPr/>
        </p:nvSpPr>
        <p:spPr>
          <a:xfrm>
            <a:off x="830186" y="2520489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02</a:t>
            </a:r>
          </a:p>
        </p:txBody>
      </p:sp>
      <p:sp>
        <p:nvSpPr>
          <p:cNvPr id="26" name="Google Shape;2686;p43">
            <a:extLst>
              <a:ext uri="{FF2B5EF4-FFF2-40B4-BE49-F238E27FC236}">
                <a16:creationId xmlns:a16="http://schemas.microsoft.com/office/drawing/2014/main" id="{CD336EB9-FEC3-79B2-5987-107D945FEDA0}"/>
              </a:ext>
            </a:extLst>
          </p:cNvPr>
          <p:cNvSpPr txBox="1">
            <a:spLocks/>
          </p:cNvSpPr>
          <p:nvPr/>
        </p:nvSpPr>
        <p:spPr>
          <a:xfrm>
            <a:off x="1632700" y="2440594"/>
            <a:ext cx="2177300" cy="6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hu-HU" dirty="0"/>
              <a:t>The </a:t>
            </a:r>
            <a:r>
              <a:rPr lang="en-US" dirty="0"/>
              <a:t>CPU</a:t>
            </a:r>
            <a:br>
              <a:rPr lang="en-US" dirty="0"/>
            </a:br>
            <a:r>
              <a:rPr lang="en-US" dirty="0"/>
              <a:t>Cooler</a:t>
            </a:r>
            <a:endParaRPr lang="hu-HU" dirty="0"/>
          </a:p>
        </p:txBody>
      </p:sp>
      <p:grpSp>
        <p:nvGrpSpPr>
          <p:cNvPr id="27" name="Icon3">
            <a:extLst>
              <a:ext uri="{FF2B5EF4-FFF2-40B4-BE49-F238E27FC236}">
                <a16:creationId xmlns:a16="http://schemas.microsoft.com/office/drawing/2014/main" id="{C605D880-5E44-E141-F7AF-3DE2D67720F5}"/>
              </a:ext>
            </a:extLst>
          </p:cNvPr>
          <p:cNvGrpSpPr/>
          <p:nvPr/>
        </p:nvGrpSpPr>
        <p:grpSpPr>
          <a:xfrm>
            <a:off x="834423" y="3424666"/>
            <a:ext cx="677052" cy="677052"/>
            <a:chOff x="851175" y="1582401"/>
            <a:chExt cx="964872" cy="964872"/>
          </a:xfrm>
        </p:grpSpPr>
        <p:sp>
          <p:nvSpPr>
            <p:cNvPr id="28" name="Icon32">
              <a:extLst>
                <a:ext uri="{FF2B5EF4-FFF2-40B4-BE49-F238E27FC236}">
                  <a16:creationId xmlns:a16="http://schemas.microsoft.com/office/drawing/2014/main" id="{915CC1F2-6BC6-CEFE-4495-63BFEB866AC8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Icon31">
              <a:extLst>
                <a:ext uri="{FF2B5EF4-FFF2-40B4-BE49-F238E27FC236}">
                  <a16:creationId xmlns:a16="http://schemas.microsoft.com/office/drawing/2014/main" id="{8D931FAE-097F-38DD-FCDA-8C65A62B122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2683;p43">
            <a:extLst>
              <a:ext uri="{FF2B5EF4-FFF2-40B4-BE49-F238E27FC236}">
                <a16:creationId xmlns:a16="http://schemas.microsoft.com/office/drawing/2014/main" id="{C30E8391-1CBA-CF1B-B1A4-F8AE8D98A4EE}"/>
              </a:ext>
            </a:extLst>
          </p:cNvPr>
          <p:cNvSpPr txBox="1">
            <a:spLocks/>
          </p:cNvSpPr>
          <p:nvPr/>
        </p:nvSpPr>
        <p:spPr>
          <a:xfrm>
            <a:off x="830186" y="3513591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03</a:t>
            </a:r>
          </a:p>
        </p:txBody>
      </p:sp>
      <p:sp>
        <p:nvSpPr>
          <p:cNvPr id="31" name="Google Shape;2686;p43">
            <a:extLst>
              <a:ext uri="{FF2B5EF4-FFF2-40B4-BE49-F238E27FC236}">
                <a16:creationId xmlns:a16="http://schemas.microsoft.com/office/drawing/2014/main" id="{6D9895DC-A3D9-ABE7-F35C-445D207E1D5A}"/>
              </a:ext>
            </a:extLst>
          </p:cNvPr>
          <p:cNvSpPr txBox="1">
            <a:spLocks/>
          </p:cNvSpPr>
          <p:nvPr/>
        </p:nvSpPr>
        <p:spPr>
          <a:xfrm>
            <a:off x="1647106" y="3428897"/>
            <a:ext cx="1876333" cy="67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Motherboard</a:t>
            </a:r>
            <a:endParaRPr lang="hu-HU" dirty="0"/>
          </a:p>
        </p:txBody>
      </p:sp>
      <p:grpSp>
        <p:nvGrpSpPr>
          <p:cNvPr id="32" name="Icon4">
            <a:extLst>
              <a:ext uri="{FF2B5EF4-FFF2-40B4-BE49-F238E27FC236}">
                <a16:creationId xmlns:a16="http://schemas.microsoft.com/office/drawing/2014/main" id="{476CD571-C78F-E4B7-4971-69B36428B159}"/>
              </a:ext>
            </a:extLst>
          </p:cNvPr>
          <p:cNvGrpSpPr/>
          <p:nvPr/>
        </p:nvGrpSpPr>
        <p:grpSpPr>
          <a:xfrm>
            <a:off x="3520473" y="1437021"/>
            <a:ext cx="677052" cy="677052"/>
            <a:chOff x="851175" y="1582401"/>
            <a:chExt cx="964872" cy="964872"/>
          </a:xfrm>
        </p:grpSpPr>
        <p:sp>
          <p:nvSpPr>
            <p:cNvPr id="33" name="Icon42">
              <a:extLst>
                <a:ext uri="{FF2B5EF4-FFF2-40B4-BE49-F238E27FC236}">
                  <a16:creationId xmlns:a16="http://schemas.microsoft.com/office/drawing/2014/main" id="{6E3E775A-29FB-9DF4-03DF-B0C97912A33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Icon41">
              <a:extLst>
                <a:ext uri="{FF2B5EF4-FFF2-40B4-BE49-F238E27FC236}">
                  <a16:creationId xmlns:a16="http://schemas.microsoft.com/office/drawing/2014/main" id="{E874C7CA-B8CF-93A9-A371-8122065D6EC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2683;p43">
            <a:extLst>
              <a:ext uri="{FF2B5EF4-FFF2-40B4-BE49-F238E27FC236}">
                <a16:creationId xmlns:a16="http://schemas.microsoft.com/office/drawing/2014/main" id="{BF521EB3-8648-4DCE-09D4-43358857EE0D}"/>
              </a:ext>
            </a:extLst>
          </p:cNvPr>
          <p:cNvSpPr txBox="1">
            <a:spLocks/>
          </p:cNvSpPr>
          <p:nvPr/>
        </p:nvSpPr>
        <p:spPr>
          <a:xfrm>
            <a:off x="3516236" y="1525946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04</a:t>
            </a:r>
          </a:p>
        </p:txBody>
      </p:sp>
      <p:sp>
        <p:nvSpPr>
          <p:cNvPr id="36" name="Google Shape;2686;p43">
            <a:extLst>
              <a:ext uri="{FF2B5EF4-FFF2-40B4-BE49-F238E27FC236}">
                <a16:creationId xmlns:a16="http://schemas.microsoft.com/office/drawing/2014/main" id="{60302BF2-03A5-4627-AEDF-95C0AE80FAB3}"/>
              </a:ext>
            </a:extLst>
          </p:cNvPr>
          <p:cNvSpPr txBox="1">
            <a:spLocks/>
          </p:cNvSpPr>
          <p:nvPr/>
        </p:nvSpPr>
        <p:spPr>
          <a:xfrm>
            <a:off x="4325134" y="1593979"/>
            <a:ext cx="1348625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RAM</a:t>
            </a:r>
            <a:endParaRPr lang="hu-HU" dirty="0"/>
          </a:p>
        </p:txBody>
      </p:sp>
      <p:grpSp>
        <p:nvGrpSpPr>
          <p:cNvPr id="37" name="Icon5">
            <a:extLst>
              <a:ext uri="{FF2B5EF4-FFF2-40B4-BE49-F238E27FC236}">
                <a16:creationId xmlns:a16="http://schemas.microsoft.com/office/drawing/2014/main" id="{A5C09C59-CCEC-E003-7782-B0B271F83314}"/>
              </a:ext>
            </a:extLst>
          </p:cNvPr>
          <p:cNvGrpSpPr/>
          <p:nvPr/>
        </p:nvGrpSpPr>
        <p:grpSpPr>
          <a:xfrm>
            <a:off x="3520473" y="2436717"/>
            <a:ext cx="677052" cy="677052"/>
            <a:chOff x="851175" y="1582401"/>
            <a:chExt cx="964872" cy="964872"/>
          </a:xfrm>
        </p:grpSpPr>
        <p:sp>
          <p:nvSpPr>
            <p:cNvPr id="38" name="Icon52">
              <a:extLst>
                <a:ext uri="{FF2B5EF4-FFF2-40B4-BE49-F238E27FC236}">
                  <a16:creationId xmlns:a16="http://schemas.microsoft.com/office/drawing/2014/main" id="{56CF290A-FC7E-9A98-E2C7-E64FAAB9707B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Icon51">
              <a:extLst>
                <a:ext uri="{FF2B5EF4-FFF2-40B4-BE49-F238E27FC236}">
                  <a16:creationId xmlns:a16="http://schemas.microsoft.com/office/drawing/2014/main" id="{76BDC96F-DB99-845B-1738-75E49EA1A8D3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2683;p43">
            <a:extLst>
              <a:ext uri="{FF2B5EF4-FFF2-40B4-BE49-F238E27FC236}">
                <a16:creationId xmlns:a16="http://schemas.microsoft.com/office/drawing/2014/main" id="{DF91FB53-94CB-52D1-303F-08ABE34EF5C5}"/>
              </a:ext>
            </a:extLst>
          </p:cNvPr>
          <p:cNvSpPr txBox="1">
            <a:spLocks/>
          </p:cNvSpPr>
          <p:nvPr/>
        </p:nvSpPr>
        <p:spPr>
          <a:xfrm>
            <a:off x="3516236" y="2525642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05</a:t>
            </a:r>
          </a:p>
        </p:txBody>
      </p:sp>
      <p:sp>
        <p:nvSpPr>
          <p:cNvPr id="41" name="Google Shape;2686;p43">
            <a:extLst>
              <a:ext uri="{FF2B5EF4-FFF2-40B4-BE49-F238E27FC236}">
                <a16:creationId xmlns:a16="http://schemas.microsoft.com/office/drawing/2014/main" id="{F69A839A-0B45-237A-CDDE-A66A24C2880D}"/>
              </a:ext>
            </a:extLst>
          </p:cNvPr>
          <p:cNvSpPr txBox="1">
            <a:spLocks/>
          </p:cNvSpPr>
          <p:nvPr/>
        </p:nvSpPr>
        <p:spPr>
          <a:xfrm>
            <a:off x="4325134" y="2593675"/>
            <a:ext cx="1348625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GPU</a:t>
            </a:r>
            <a:endParaRPr lang="hu-HU" dirty="0"/>
          </a:p>
        </p:txBody>
      </p:sp>
      <p:grpSp>
        <p:nvGrpSpPr>
          <p:cNvPr id="42" name="Icon6">
            <a:extLst>
              <a:ext uri="{FF2B5EF4-FFF2-40B4-BE49-F238E27FC236}">
                <a16:creationId xmlns:a16="http://schemas.microsoft.com/office/drawing/2014/main" id="{E3F70F00-02CD-3FF1-D8D3-412FC28FBFFE}"/>
              </a:ext>
            </a:extLst>
          </p:cNvPr>
          <p:cNvGrpSpPr/>
          <p:nvPr/>
        </p:nvGrpSpPr>
        <p:grpSpPr>
          <a:xfrm>
            <a:off x="3520473" y="3428897"/>
            <a:ext cx="677052" cy="677052"/>
            <a:chOff x="851175" y="1582401"/>
            <a:chExt cx="964872" cy="964872"/>
          </a:xfrm>
        </p:grpSpPr>
        <p:sp>
          <p:nvSpPr>
            <p:cNvPr id="43" name="Icon62">
              <a:extLst>
                <a:ext uri="{FF2B5EF4-FFF2-40B4-BE49-F238E27FC236}">
                  <a16:creationId xmlns:a16="http://schemas.microsoft.com/office/drawing/2014/main" id="{1C3E90D7-9813-8E17-FCB2-72A0B64B9116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Icon61">
              <a:extLst>
                <a:ext uri="{FF2B5EF4-FFF2-40B4-BE49-F238E27FC236}">
                  <a16:creationId xmlns:a16="http://schemas.microsoft.com/office/drawing/2014/main" id="{8FA2BABC-9AB9-00F5-CCFF-9D6FEF9F1B1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2683;p43">
            <a:extLst>
              <a:ext uri="{FF2B5EF4-FFF2-40B4-BE49-F238E27FC236}">
                <a16:creationId xmlns:a16="http://schemas.microsoft.com/office/drawing/2014/main" id="{FEA97C3C-637B-25EB-7BD0-0127016CBC1F}"/>
              </a:ext>
            </a:extLst>
          </p:cNvPr>
          <p:cNvSpPr txBox="1">
            <a:spLocks/>
          </p:cNvSpPr>
          <p:nvPr/>
        </p:nvSpPr>
        <p:spPr>
          <a:xfrm>
            <a:off x="3516236" y="3517822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06</a:t>
            </a:r>
          </a:p>
        </p:txBody>
      </p:sp>
      <p:sp>
        <p:nvSpPr>
          <p:cNvPr id="46" name="Google Shape;2686;p43">
            <a:extLst>
              <a:ext uri="{FF2B5EF4-FFF2-40B4-BE49-F238E27FC236}">
                <a16:creationId xmlns:a16="http://schemas.microsoft.com/office/drawing/2014/main" id="{7752C38F-6C6B-7685-A075-1868BF612D25}"/>
              </a:ext>
            </a:extLst>
          </p:cNvPr>
          <p:cNvSpPr txBox="1">
            <a:spLocks/>
          </p:cNvSpPr>
          <p:nvPr/>
        </p:nvSpPr>
        <p:spPr>
          <a:xfrm>
            <a:off x="4325134" y="3420544"/>
            <a:ext cx="1468073" cy="56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Power Supply</a:t>
            </a:r>
            <a:endParaRPr lang="hu-HU" dirty="0"/>
          </a:p>
        </p:txBody>
      </p:sp>
      <p:grpSp>
        <p:nvGrpSpPr>
          <p:cNvPr id="47" name="Icon7">
            <a:extLst>
              <a:ext uri="{FF2B5EF4-FFF2-40B4-BE49-F238E27FC236}">
                <a16:creationId xmlns:a16="http://schemas.microsoft.com/office/drawing/2014/main" id="{AB2242AD-2A62-7EBE-E4E2-92B21507BDF3}"/>
              </a:ext>
            </a:extLst>
          </p:cNvPr>
          <p:cNvGrpSpPr/>
          <p:nvPr/>
        </p:nvGrpSpPr>
        <p:grpSpPr>
          <a:xfrm>
            <a:off x="6206523" y="1417652"/>
            <a:ext cx="677052" cy="677052"/>
            <a:chOff x="851175" y="1582401"/>
            <a:chExt cx="964872" cy="964872"/>
          </a:xfrm>
        </p:grpSpPr>
        <p:sp>
          <p:nvSpPr>
            <p:cNvPr id="48" name="Icon72">
              <a:extLst>
                <a:ext uri="{FF2B5EF4-FFF2-40B4-BE49-F238E27FC236}">
                  <a16:creationId xmlns:a16="http://schemas.microsoft.com/office/drawing/2014/main" id="{F388F4C2-0F68-3815-4AAD-9613F727F471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Icon71">
              <a:extLst>
                <a:ext uri="{FF2B5EF4-FFF2-40B4-BE49-F238E27FC236}">
                  <a16:creationId xmlns:a16="http://schemas.microsoft.com/office/drawing/2014/main" id="{F340B747-C22D-4AFF-49DC-BE57750035E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2683;p43">
            <a:extLst>
              <a:ext uri="{FF2B5EF4-FFF2-40B4-BE49-F238E27FC236}">
                <a16:creationId xmlns:a16="http://schemas.microsoft.com/office/drawing/2014/main" id="{9AFD361D-5C1B-875C-E3F6-D8EAB61DB464}"/>
              </a:ext>
            </a:extLst>
          </p:cNvPr>
          <p:cNvSpPr txBox="1">
            <a:spLocks/>
          </p:cNvSpPr>
          <p:nvPr/>
        </p:nvSpPr>
        <p:spPr>
          <a:xfrm>
            <a:off x="6202286" y="1506577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07</a:t>
            </a:r>
          </a:p>
        </p:txBody>
      </p:sp>
      <p:sp>
        <p:nvSpPr>
          <p:cNvPr id="51" name="Google Shape;2686;p43">
            <a:extLst>
              <a:ext uri="{FF2B5EF4-FFF2-40B4-BE49-F238E27FC236}">
                <a16:creationId xmlns:a16="http://schemas.microsoft.com/office/drawing/2014/main" id="{4F1A7D19-4F6B-D692-13D6-D9242FB384BB}"/>
              </a:ext>
            </a:extLst>
          </p:cNvPr>
          <p:cNvSpPr txBox="1">
            <a:spLocks/>
          </p:cNvSpPr>
          <p:nvPr/>
        </p:nvSpPr>
        <p:spPr>
          <a:xfrm>
            <a:off x="7008444" y="1593979"/>
            <a:ext cx="1348625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Storage</a:t>
            </a:r>
            <a:endParaRPr lang="hu-HU" dirty="0"/>
          </a:p>
        </p:txBody>
      </p:sp>
      <p:grpSp>
        <p:nvGrpSpPr>
          <p:cNvPr id="52" name="Icon8">
            <a:extLst>
              <a:ext uri="{FF2B5EF4-FFF2-40B4-BE49-F238E27FC236}">
                <a16:creationId xmlns:a16="http://schemas.microsoft.com/office/drawing/2014/main" id="{209AECC0-48F2-4342-B1A6-16492D1E4223}"/>
              </a:ext>
            </a:extLst>
          </p:cNvPr>
          <p:cNvGrpSpPr/>
          <p:nvPr/>
        </p:nvGrpSpPr>
        <p:grpSpPr>
          <a:xfrm>
            <a:off x="6206523" y="2412200"/>
            <a:ext cx="677052" cy="677052"/>
            <a:chOff x="851175" y="1582401"/>
            <a:chExt cx="964872" cy="964872"/>
          </a:xfrm>
        </p:grpSpPr>
        <p:sp>
          <p:nvSpPr>
            <p:cNvPr id="53" name="Icon82">
              <a:extLst>
                <a:ext uri="{FF2B5EF4-FFF2-40B4-BE49-F238E27FC236}">
                  <a16:creationId xmlns:a16="http://schemas.microsoft.com/office/drawing/2014/main" id="{EE7C92F6-3D31-7C92-0E7E-32EC575309E0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Icon81">
              <a:extLst>
                <a:ext uri="{FF2B5EF4-FFF2-40B4-BE49-F238E27FC236}">
                  <a16:creationId xmlns:a16="http://schemas.microsoft.com/office/drawing/2014/main" id="{F3DB9FA7-F4FB-8190-544F-F954D9D8D4C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2683;p43">
            <a:extLst>
              <a:ext uri="{FF2B5EF4-FFF2-40B4-BE49-F238E27FC236}">
                <a16:creationId xmlns:a16="http://schemas.microsoft.com/office/drawing/2014/main" id="{E9889F9F-904F-ACC7-8135-F93C6C2237E6}"/>
              </a:ext>
            </a:extLst>
          </p:cNvPr>
          <p:cNvSpPr txBox="1">
            <a:spLocks/>
          </p:cNvSpPr>
          <p:nvPr/>
        </p:nvSpPr>
        <p:spPr>
          <a:xfrm>
            <a:off x="6202286" y="2501125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08</a:t>
            </a:r>
          </a:p>
        </p:txBody>
      </p:sp>
      <p:sp>
        <p:nvSpPr>
          <p:cNvPr id="56" name="Google Shape;2686;p43">
            <a:extLst>
              <a:ext uri="{FF2B5EF4-FFF2-40B4-BE49-F238E27FC236}">
                <a16:creationId xmlns:a16="http://schemas.microsoft.com/office/drawing/2014/main" id="{462D3E3C-43EA-C858-3DCA-39E9D7F19870}"/>
              </a:ext>
            </a:extLst>
          </p:cNvPr>
          <p:cNvSpPr txBox="1">
            <a:spLocks/>
          </p:cNvSpPr>
          <p:nvPr/>
        </p:nvSpPr>
        <p:spPr>
          <a:xfrm>
            <a:off x="7008444" y="2588527"/>
            <a:ext cx="1593738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Case</a:t>
            </a:r>
            <a:endParaRPr lang="hu-HU" dirty="0"/>
          </a:p>
        </p:txBody>
      </p:sp>
      <p:grpSp>
        <p:nvGrpSpPr>
          <p:cNvPr id="62" name="!!Icon9">
            <a:extLst>
              <a:ext uri="{FF2B5EF4-FFF2-40B4-BE49-F238E27FC236}">
                <a16:creationId xmlns:a16="http://schemas.microsoft.com/office/drawing/2014/main" id="{9EB06BF4-EAF4-D4C3-E2DB-0A76B0793FC3}"/>
              </a:ext>
            </a:extLst>
          </p:cNvPr>
          <p:cNvGrpSpPr/>
          <p:nvPr/>
        </p:nvGrpSpPr>
        <p:grpSpPr>
          <a:xfrm>
            <a:off x="6202286" y="3424666"/>
            <a:ext cx="677052" cy="677052"/>
            <a:chOff x="851175" y="1582401"/>
            <a:chExt cx="964872" cy="964872"/>
          </a:xfrm>
        </p:grpSpPr>
        <p:sp>
          <p:nvSpPr>
            <p:cNvPr id="63" name="Icon92">
              <a:extLst>
                <a:ext uri="{FF2B5EF4-FFF2-40B4-BE49-F238E27FC236}">
                  <a16:creationId xmlns:a16="http://schemas.microsoft.com/office/drawing/2014/main" id="{19479C9D-ACBE-129D-6177-99EA63C0906C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Icon91">
              <a:extLst>
                <a:ext uri="{FF2B5EF4-FFF2-40B4-BE49-F238E27FC236}">
                  <a16:creationId xmlns:a16="http://schemas.microsoft.com/office/drawing/2014/main" id="{28335314-D302-F5CB-83C3-DF38986ECBA1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2" name="Google Shape;2683;p43">
            <a:extLst>
              <a:ext uri="{FF2B5EF4-FFF2-40B4-BE49-F238E27FC236}">
                <a16:creationId xmlns:a16="http://schemas.microsoft.com/office/drawing/2014/main" id="{F07545AB-89C0-632E-35B6-E36D017D0CBF}"/>
              </a:ext>
            </a:extLst>
          </p:cNvPr>
          <p:cNvSpPr txBox="1">
            <a:spLocks/>
          </p:cNvSpPr>
          <p:nvPr/>
        </p:nvSpPr>
        <p:spPr>
          <a:xfrm>
            <a:off x="6198049" y="3513591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09</a:t>
            </a:r>
          </a:p>
        </p:txBody>
      </p:sp>
      <p:sp>
        <p:nvSpPr>
          <p:cNvPr id="2693" name="Google Shape;2686;p43">
            <a:extLst>
              <a:ext uri="{FF2B5EF4-FFF2-40B4-BE49-F238E27FC236}">
                <a16:creationId xmlns:a16="http://schemas.microsoft.com/office/drawing/2014/main" id="{2A35B728-4651-088F-3649-2BB48E9BAFAD}"/>
              </a:ext>
            </a:extLst>
          </p:cNvPr>
          <p:cNvSpPr txBox="1">
            <a:spLocks/>
          </p:cNvSpPr>
          <p:nvPr/>
        </p:nvSpPr>
        <p:spPr>
          <a:xfrm>
            <a:off x="7004207" y="3600993"/>
            <a:ext cx="1593738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Peripherals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8408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5" name="!!Icon1"/>
          <p:cNvGrpSpPr>
            <a:grpSpLocks/>
          </p:cNvGrpSpPr>
          <p:nvPr/>
        </p:nvGrpSpPr>
        <p:grpSpPr>
          <a:xfrm>
            <a:off x="834423" y="1437021"/>
            <a:ext cx="677052" cy="677052"/>
            <a:chOff x="851175" y="1582401"/>
            <a:chExt cx="964872" cy="964872"/>
          </a:xfrm>
        </p:grpSpPr>
        <p:sp>
          <p:nvSpPr>
            <p:cNvPr id="2676" name="Icon12"/>
            <p:cNvSpPr>
              <a:spLocks/>
            </p:cNvSpPr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Icon11"/>
            <p:cNvSpPr>
              <a:spLocks/>
            </p:cNvSpPr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Icon2">
            <a:extLst>
              <a:ext uri="{FF2B5EF4-FFF2-40B4-BE49-F238E27FC236}">
                <a16:creationId xmlns:a16="http://schemas.microsoft.com/office/drawing/2014/main" id="{0E6F9A71-04CE-6351-D928-02E011BD50C1}"/>
              </a:ext>
            </a:extLst>
          </p:cNvPr>
          <p:cNvGrpSpPr/>
          <p:nvPr/>
        </p:nvGrpSpPr>
        <p:grpSpPr>
          <a:xfrm>
            <a:off x="834423" y="2431563"/>
            <a:ext cx="673200" cy="677051"/>
            <a:chOff x="851175" y="1582401"/>
            <a:chExt cx="964872" cy="964872"/>
          </a:xfrm>
        </p:grpSpPr>
        <p:sp>
          <p:nvSpPr>
            <p:cNvPr id="23" name="Icon22">
              <a:extLst>
                <a:ext uri="{FF2B5EF4-FFF2-40B4-BE49-F238E27FC236}">
                  <a16:creationId xmlns:a16="http://schemas.microsoft.com/office/drawing/2014/main" id="{2A9F7C73-9C1D-F2F6-DCAE-A100E37D4086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Icon21">
              <a:extLst>
                <a:ext uri="{FF2B5EF4-FFF2-40B4-BE49-F238E27FC236}">
                  <a16:creationId xmlns:a16="http://schemas.microsoft.com/office/drawing/2014/main" id="{69B1DB78-FC83-6029-4EE7-25C11152E833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8" name="Google Shape;2678;p4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2683" name="Google Shape;2683;p43"/>
          <p:cNvSpPr txBox="1">
            <a:spLocks noGrp="1"/>
          </p:cNvSpPr>
          <p:nvPr>
            <p:ph type="title" idx="5"/>
          </p:nvPr>
        </p:nvSpPr>
        <p:spPr>
          <a:xfrm>
            <a:off x="830186" y="1525946"/>
            <a:ext cx="684255" cy="4754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01</a:t>
            </a:r>
            <a:endParaRPr sz="2800" dirty="0"/>
          </a:p>
        </p:txBody>
      </p:sp>
      <p:sp>
        <p:nvSpPr>
          <p:cNvPr id="2686" name="Google Shape;2686;p43"/>
          <p:cNvSpPr txBox="1">
            <a:spLocks noGrp="1"/>
          </p:cNvSpPr>
          <p:nvPr>
            <p:ph type="subTitle" idx="8"/>
          </p:nvPr>
        </p:nvSpPr>
        <p:spPr>
          <a:xfrm>
            <a:off x="1632700" y="1613348"/>
            <a:ext cx="1348625" cy="300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CPU</a:t>
            </a:r>
            <a:endParaRPr dirty="0"/>
          </a:p>
        </p:txBody>
      </p:sp>
      <p:sp>
        <p:nvSpPr>
          <p:cNvPr id="25" name="Google Shape;2683;p43">
            <a:extLst>
              <a:ext uri="{FF2B5EF4-FFF2-40B4-BE49-F238E27FC236}">
                <a16:creationId xmlns:a16="http://schemas.microsoft.com/office/drawing/2014/main" id="{6466E6E0-0C73-40E3-D358-47D8A19EF829}"/>
              </a:ext>
            </a:extLst>
          </p:cNvPr>
          <p:cNvSpPr txBox="1">
            <a:spLocks/>
          </p:cNvSpPr>
          <p:nvPr/>
        </p:nvSpPr>
        <p:spPr>
          <a:xfrm>
            <a:off x="830186" y="2520489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02</a:t>
            </a:r>
          </a:p>
        </p:txBody>
      </p:sp>
      <p:sp>
        <p:nvSpPr>
          <p:cNvPr id="26" name="Google Shape;2686;p43">
            <a:extLst>
              <a:ext uri="{FF2B5EF4-FFF2-40B4-BE49-F238E27FC236}">
                <a16:creationId xmlns:a16="http://schemas.microsoft.com/office/drawing/2014/main" id="{CD336EB9-FEC3-79B2-5987-107D945FEDA0}"/>
              </a:ext>
            </a:extLst>
          </p:cNvPr>
          <p:cNvSpPr txBox="1">
            <a:spLocks/>
          </p:cNvSpPr>
          <p:nvPr/>
        </p:nvSpPr>
        <p:spPr>
          <a:xfrm>
            <a:off x="1632700" y="2440594"/>
            <a:ext cx="2177300" cy="6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hu-HU" dirty="0"/>
              <a:t>The </a:t>
            </a:r>
            <a:r>
              <a:rPr lang="en-US" dirty="0"/>
              <a:t>CPU</a:t>
            </a:r>
            <a:br>
              <a:rPr lang="en-US" dirty="0"/>
            </a:br>
            <a:r>
              <a:rPr lang="en-US" dirty="0"/>
              <a:t>Cooler</a:t>
            </a:r>
            <a:endParaRPr lang="hu-HU" dirty="0"/>
          </a:p>
        </p:txBody>
      </p:sp>
      <p:grpSp>
        <p:nvGrpSpPr>
          <p:cNvPr id="27" name="Icon3">
            <a:extLst>
              <a:ext uri="{FF2B5EF4-FFF2-40B4-BE49-F238E27FC236}">
                <a16:creationId xmlns:a16="http://schemas.microsoft.com/office/drawing/2014/main" id="{C605D880-5E44-E141-F7AF-3DE2D67720F5}"/>
              </a:ext>
            </a:extLst>
          </p:cNvPr>
          <p:cNvGrpSpPr/>
          <p:nvPr/>
        </p:nvGrpSpPr>
        <p:grpSpPr>
          <a:xfrm>
            <a:off x="834423" y="3424666"/>
            <a:ext cx="677052" cy="677052"/>
            <a:chOff x="851175" y="1582401"/>
            <a:chExt cx="964872" cy="964872"/>
          </a:xfrm>
        </p:grpSpPr>
        <p:sp>
          <p:nvSpPr>
            <p:cNvPr id="28" name="Icon32">
              <a:extLst>
                <a:ext uri="{FF2B5EF4-FFF2-40B4-BE49-F238E27FC236}">
                  <a16:creationId xmlns:a16="http://schemas.microsoft.com/office/drawing/2014/main" id="{915CC1F2-6BC6-CEFE-4495-63BFEB866AC8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Icon31">
              <a:extLst>
                <a:ext uri="{FF2B5EF4-FFF2-40B4-BE49-F238E27FC236}">
                  <a16:creationId xmlns:a16="http://schemas.microsoft.com/office/drawing/2014/main" id="{8D931FAE-097F-38DD-FCDA-8C65A62B122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2683;p43">
            <a:extLst>
              <a:ext uri="{FF2B5EF4-FFF2-40B4-BE49-F238E27FC236}">
                <a16:creationId xmlns:a16="http://schemas.microsoft.com/office/drawing/2014/main" id="{C30E8391-1CBA-CF1B-B1A4-F8AE8D98A4EE}"/>
              </a:ext>
            </a:extLst>
          </p:cNvPr>
          <p:cNvSpPr txBox="1">
            <a:spLocks/>
          </p:cNvSpPr>
          <p:nvPr/>
        </p:nvSpPr>
        <p:spPr>
          <a:xfrm>
            <a:off x="830186" y="3513591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03</a:t>
            </a:r>
          </a:p>
        </p:txBody>
      </p:sp>
      <p:sp>
        <p:nvSpPr>
          <p:cNvPr id="31" name="Google Shape;2686;p43">
            <a:extLst>
              <a:ext uri="{FF2B5EF4-FFF2-40B4-BE49-F238E27FC236}">
                <a16:creationId xmlns:a16="http://schemas.microsoft.com/office/drawing/2014/main" id="{6D9895DC-A3D9-ABE7-F35C-445D207E1D5A}"/>
              </a:ext>
            </a:extLst>
          </p:cNvPr>
          <p:cNvSpPr txBox="1">
            <a:spLocks/>
          </p:cNvSpPr>
          <p:nvPr/>
        </p:nvSpPr>
        <p:spPr>
          <a:xfrm>
            <a:off x="1647106" y="3428897"/>
            <a:ext cx="1876333" cy="67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Motherboard</a:t>
            </a:r>
            <a:endParaRPr lang="hu-HU" dirty="0"/>
          </a:p>
        </p:txBody>
      </p:sp>
      <p:grpSp>
        <p:nvGrpSpPr>
          <p:cNvPr id="32" name="Icon4">
            <a:extLst>
              <a:ext uri="{FF2B5EF4-FFF2-40B4-BE49-F238E27FC236}">
                <a16:creationId xmlns:a16="http://schemas.microsoft.com/office/drawing/2014/main" id="{476CD571-C78F-E4B7-4971-69B36428B159}"/>
              </a:ext>
            </a:extLst>
          </p:cNvPr>
          <p:cNvGrpSpPr/>
          <p:nvPr/>
        </p:nvGrpSpPr>
        <p:grpSpPr>
          <a:xfrm>
            <a:off x="3520473" y="1437021"/>
            <a:ext cx="677052" cy="677052"/>
            <a:chOff x="851175" y="1582401"/>
            <a:chExt cx="964872" cy="964872"/>
          </a:xfrm>
        </p:grpSpPr>
        <p:sp>
          <p:nvSpPr>
            <p:cNvPr id="33" name="Icon42">
              <a:extLst>
                <a:ext uri="{FF2B5EF4-FFF2-40B4-BE49-F238E27FC236}">
                  <a16:creationId xmlns:a16="http://schemas.microsoft.com/office/drawing/2014/main" id="{6E3E775A-29FB-9DF4-03DF-B0C97912A33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Icon41">
              <a:extLst>
                <a:ext uri="{FF2B5EF4-FFF2-40B4-BE49-F238E27FC236}">
                  <a16:creationId xmlns:a16="http://schemas.microsoft.com/office/drawing/2014/main" id="{E874C7CA-B8CF-93A9-A371-8122065D6EC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2683;p43">
            <a:extLst>
              <a:ext uri="{FF2B5EF4-FFF2-40B4-BE49-F238E27FC236}">
                <a16:creationId xmlns:a16="http://schemas.microsoft.com/office/drawing/2014/main" id="{BF521EB3-8648-4DCE-09D4-43358857EE0D}"/>
              </a:ext>
            </a:extLst>
          </p:cNvPr>
          <p:cNvSpPr txBox="1">
            <a:spLocks/>
          </p:cNvSpPr>
          <p:nvPr/>
        </p:nvSpPr>
        <p:spPr>
          <a:xfrm>
            <a:off x="3516236" y="1525946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04</a:t>
            </a:r>
          </a:p>
        </p:txBody>
      </p:sp>
      <p:sp>
        <p:nvSpPr>
          <p:cNvPr id="36" name="Google Shape;2686;p43">
            <a:extLst>
              <a:ext uri="{FF2B5EF4-FFF2-40B4-BE49-F238E27FC236}">
                <a16:creationId xmlns:a16="http://schemas.microsoft.com/office/drawing/2014/main" id="{60302BF2-03A5-4627-AEDF-95C0AE80FAB3}"/>
              </a:ext>
            </a:extLst>
          </p:cNvPr>
          <p:cNvSpPr txBox="1">
            <a:spLocks/>
          </p:cNvSpPr>
          <p:nvPr/>
        </p:nvSpPr>
        <p:spPr>
          <a:xfrm>
            <a:off x="4325134" y="1593979"/>
            <a:ext cx="1348625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RAM</a:t>
            </a:r>
            <a:endParaRPr lang="hu-HU" dirty="0"/>
          </a:p>
        </p:txBody>
      </p:sp>
      <p:grpSp>
        <p:nvGrpSpPr>
          <p:cNvPr id="37" name="Icon5">
            <a:extLst>
              <a:ext uri="{FF2B5EF4-FFF2-40B4-BE49-F238E27FC236}">
                <a16:creationId xmlns:a16="http://schemas.microsoft.com/office/drawing/2014/main" id="{A5C09C59-CCEC-E003-7782-B0B271F83314}"/>
              </a:ext>
            </a:extLst>
          </p:cNvPr>
          <p:cNvGrpSpPr/>
          <p:nvPr/>
        </p:nvGrpSpPr>
        <p:grpSpPr>
          <a:xfrm>
            <a:off x="3520473" y="2436717"/>
            <a:ext cx="677052" cy="677052"/>
            <a:chOff x="851175" y="1582401"/>
            <a:chExt cx="964872" cy="964872"/>
          </a:xfrm>
        </p:grpSpPr>
        <p:sp>
          <p:nvSpPr>
            <p:cNvPr id="38" name="Icon52">
              <a:extLst>
                <a:ext uri="{FF2B5EF4-FFF2-40B4-BE49-F238E27FC236}">
                  <a16:creationId xmlns:a16="http://schemas.microsoft.com/office/drawing/2014/main" id="{56CF290A-FC7E-9A98-E2C7-E64FAAB9707B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Icon51">
              <a:extLst>
                <a:ext uri="{FF2B5EF4-FFF2-40B4-BE49-F238E27FC236}">
                  <a16:creationId xmlns:a16="http://schemas.microsoft.com/office/drawing/2014/main" id="{76BDC96F-DB99-845B-1738-75E49EA1A8D3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2683;p43">
            <a:extLst>
              <a:ext uri="{FF2B5EF4-FFF2-40B4-BE49-F238E27FC236}">
                <a16:creationId xmlns:a16="http://schemas.microsoft.com/office/drawing/2014/main" id="{DF91FB53-94CB-52D1-303F-08ABE34EF5C5}"/>
              </a:ext>
            </a:extLst>
          </p:cNvPr>
          <p:cNvSpPr txBox="1">
            <a:spLocks/>
          </p:cNvSpPr>
          <p:nvPr/>
        </p:nvSpPr>
        <p:spPr>
          <a:xfrm>
            <a:off x="3516236" y="2525642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05</a:t>
            </a:r>
          </a:p>
        </p:txBody>
      </p:sp>
      <p:sp>
        <p:nvSpPr>
          <p:cNvPr id="41" name="Google Shape;2686;p43">
            <a:extLst>
              <a:ext uri="{FF2B5EF4-FFF2-40B4-BE49-F238E27FC236}">
                <a16:creationId xmlns:a16="http://schemas.microsoft.com/office/drawing/2014/main" id="{F69A839A-0B45-237A-CDDE-A66A24C2880D}"/>
              </a:ext>
            </a:extLst>
          </p:cNvPr>
          <p:cNvSpPr txBox="1">
            <a:spLocks/>
          </p:cNvSpPr>
          <p:nvPr/>
        </p:nvSpPr>
        <p:spPr>
          <a:xfrm>
            <a:off x="4325134" y="2593675"/>
            <a:ext cx="1348625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GPU</a:t>
            </a:r>
            <a:endParaRPr lang="hu-HU" dirty="0"/>
          </a:p>
        </p:txBody>
      </p:sp>
      <p:grpSp>
        <p:nvGrpSpPr>
          <p:cNvPr id="42" name="Icon6">
            <a:extLst>
              <a:ext uri="{FF2B5EF4-FFF2-40B4-BE49-F238E27FC236}">
                <a16:creationId xmlns:a16="http://schemas.microsoft.com/office/drawing/2014/main" id="{E3F70F00-02CD-3FF1-D8D3-412FC28FBFFE}"/>
              </a:ext>
            </a:extLst>
          </p:cNvPr>
          <p:cNvGrpSpPr/>
          <p:nvPr/>
        </p:nvGrpSpPr>
        <p:grpSpPr>
          <a:xfrm>
            <a:off x="3520473" y="3428897"/>
            <a:ext cx="677052" cy="677052"/>
            <a:chOff x="851175" y="1582401"/>
            <a:chExt cx="964872" cy="964872"/>
          </a:xfrm>
        </p:grpSpPr>
        <p:sp>
          <p:nvSpPr>
            <p:cNvPr id="43" name="Icon62">
              <a:extLst>
                <a:ext uri="{FF2B5EF4-FFF2-40B4-BE49-F238E27FC236}">
                  <a16:creationId xmlns:a16="http://schemas.microsoft.com/office/drawing/2014/main" id="{1C3E90D7-9813-8E17-FCB2-72A0B64B9116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Icon61">
              <a:extLst>
                <a:ext uri="{FF2B5EF4-FFF2-40B4-BE49-F238E27FC236}">
                  <a16:creationId xmlns:a16="http://schemas.microsoft.com/office/drawing/2014/main" id="{8FA2BABC-9AB9-00F5-CCFF-9D6FEF9F1B1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2683;p43">
            <a:extLst>
              <a:ext uri="{FF2B5EF4-FFF2-40B4-BE49-F238E27FC236}">
                <a16:creationId xmlns:a16="http://schemas.microsoft.com/office/drawing/2014/main" id="{FEA97C3C-637B-25EB-7BD0-0127016CBC1F}"/>
              </a:ext>
            </a:extLst>
          </p:cNvPr>
          <p:cNvSpPr txBox="1">
            <a:spLocks/>
          </p:cNvSpPr>
          <p:nvPr/>
        </p:nvSpPr>
        <p:spPr>
          <a:xfrm>
            <a:off x="3516236" y="3517822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06</a:t>
            </a:r>
          </a:p>
        </p:txBody>
      </p:sp>
      <p:sp>
        <p:nvSpPr>
          <p:cNvPr id="46" name="Google Shape;2686;p43">
            <a:extLst>
              <a:ext uri="{FF2B5EF4-FFF2-40B4-BE49-F238E27FC236}">
                <a16:creationId xmlns:a16="http://schemas.microsoft.com/office/drawing/2014/main" id="{7752C38F-6C6B-7685-A075-1868BF612D25}"/>
              </a:ext>
            </a:extLst>
          </p:cNvPr>
          <p:cNvSpPr txBox="1">
            <a:spLocks/>
          </p:cNvSpPr>
          <p:nvPr/>
        </p:nvSpPr>
        <p:spPr>
          <a:xfrm>
            <a:off x="4325134" y="3420544"/>
            <a:ext cx="1468073" cy="56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Power Supply</a:t>
            </a:r>
            <a:endParaRPr lang="hu-HU" dirty="0"/>
          </a:p>
        </p:txBody>
      </p:sp>
      <p:grpSp>
        <p:nvGrpSpPr>
          <p:cNvPr id="47" name="Icon7">
            <a:extLst>
              <a:ext uri="{FF2B5EF4-FFF2-40B4-BE49-F238E27FC236}">
                <a16:creationId xmlns:a16="http://schemas.microsoft.com/office/drawing/2014/main" id="{AB2242AD-2A62-7EBE-E4E2-92B21507BDF3}"/>
              </a:ext>
            </a:extLst>
          </p:cNvPr>
          <p:cNvGrpSpPr/>
          <p:nvPr/>
        </p:nvGrpSpPr>
        <p:grpSpPr>
          <a:xfrm>
            <a:off x="6206523" y="1417652"/>
            <a:ext cx="677052" cy="677052"/>
            <a:chOff x="851175" y="1582401"/>
            <a:chExt cx="964872" cy="964872"/>
          </a:xfrm>
        </p:grpSpPr>
        <p:sp>
          <p:nvSpPr>
            <p:cNvPr id="48" name="Icon72">
              <a:extLst>
                <a:ext uri="{FF2B5EF4-FFF2-40B4-BE49-F238E27FC236}">
                  <a16:creationId xmlns:a16="http://schemas.microsoft.com/office/drawing/2014/main" id="{F388F4C2-0F68-3815-4AAD-9613F727F471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Icon71">
              <a:extLst>
                <a:ext uri="{FF2B5EF4-FFF2-40B4-BE49-F238E27FC236}">
                  <a16:creationId xmlns:a16="http://schemas.microsoft.com/office/drawing/2014/main" id="{F340B747-C22D-4AFF-49DC-BE57750035E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2683;p43">
            <a:extLst>
              <a:ext uri="{FF2B5EF4-FFF2-40B4-BE49-F238E27FC236}">
                <a16:creationId xmlns:a16="http://schemas.microsoft.com/office/drawing/2014/main" id="{9AFD361D-5C1B-875C-E3F6-D8EAB61DB464}"/>
              </a:ext>
            </a:extLst>
          </p:cNvPr>
          <p:cNvSpPr txBox="1">
            <a:spLocks/>
          </p:cNvSpPr>
          <p:nvPr/>
        </p:nvSpPr>
        <p:spPr>
          <a:xfrm>
            <a:off x="6202286" y="1506577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07</a:t>
            </a:r>
          </a:p>
        </p:txBody>
      </p:sp>
      <p:sp>
        <p:nvSpPr>
          <p:cNvPr id="51" name="Google Shape;2686;p43">
            <a:extLst>
              <a:ext uri="{FF2B5EF4-FFF2-40B4-BE49-F238E27FC236}">
                <a16:creationId xmlns:a16="http://schemas.microsoft.com/office/drawing/2014/main" id="{4F1A7D19-4F6B-D692-13D6-D9242FB384BB}"/>
              </a:ext>
            </a:extLst>
          </p:cNvPr>
          <p:cNvSpPr txBox="1">
            <a:spLocks/>
          </p:cNvSpPr>
          <p:nvPr/>
        </p:nvSpPr>
        <p:spPr>
          <a:xfrm>
            <a:off x="7008444" y="1593979"/>
            <a:ext cx="1348625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Storage</a:t>
            </a:r>
            <a:endParaRPr lang="hu-HU" dirty="0"/>
          </a:p>
        </p:txBody>
      </p:sp>
      <p:grpSp>
        <p:nvGrpSpPr>
          <p:cNvPr id="52" name="Icon8">
            <a:extLst>
              <a:ext uri="{FF2B5EF4-FFF2-40B4-BE49-F238E27FC236}">
                <a16:creationId xmlns:a16="http://schemas.microsoft.com/office/drawing/2014/main" id="{209AECC0-48F2-4342-B1A6-16492D1E4223}"/>
              </a:ext>
            </a:extLst>
          </p:cNvPr>
          <p:cNvGrpSpPr/>
          <p:nvPr/>
        </p:nvGrpSpPr>
        <p:grpSpPr>
          <a:xfrm>
            <a:off x="6206523" y="2412200"/>
            <a:ext cx="677052" cy="677052"/>
            <a:chOff x="851175" y="1582401"/>
            <a:chExt cx="964872" cy="964872"/>
          </a:xfrm>
        </p:grpSpPr>
        <p:sp>
          <p:nvSpPr>
            <p:cNvPr id="53" name="Icon82">
              <a:extLst>
                <a:ext uri="{FF2B5EF4-FFF2-40B4-BE49-F238E27FC236}">
                  <a16:creationId xmlns:a16="http://schemas.microsoft.com/office/drawing/2014/main" id="{EE7C92F6-3D31-7C92-0E7E-32EC575309E0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Icon81">
              <a:extLst>
                <a:ext uri="{FF2B5EF4-FFF2-40B4-BE49-F238E27FC236}">
                  <a16:creationId xmlns:a16="http://schemas.microsoft.com/office/drawing/2014/main" id="{F3DB9FA7-F4FB-8190-544F-F954D9D8D4C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2683;p43">
            <a:extLst>
              <a:ext uri="{FF2B5EF4-FFF2-40B4-BE49-F238E27FC236}">
                <a16:creationId xmlns:a16="http://schemas.microsoft.com/office/drawing/2014/main" id="{E9889F9F-904F-ACC7-8135-F93C6C2237E6}"/>
              </a:ext>
            </a:extLst>
          </p:cNvPr>
          <p:cNvSpPr txBox="1">
            <a:spLocks/>
          </p:cNvSpPr>
          <p:nvPr/>
        </p:nvSpPr>
        <p:spPr>
          <a:xfrm>
            <a:off x="6202286" y="2501125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08</a:t>
            </a:r>
          </a:p>
        </p:txBody>
      </p:sp>
      <p:sp>
        <p:nvSpPr>
          <p:cNvPr id="56" name="Google Shape;2686;p43">
            <a:extLst>
              <a:ext uri="{FF2B5EF4-FFF2-40B4-BE49-F238E27FC236}">
                <a16:creationId xmlns:a16="http://schemas.microsoft.com/office/drawing/2014/main" id="{462D3E3C-43EA-C858-3DCA-39E9D7F19870}"/>
              </a:ext>
            </a:extLst>
          </p:cNvPr>
          <p:cNvSpPr txBox="1">
            <a:spLocks/>
          </p:cNvSpPr>
          <p:nvPr/>
        </p:nvSpPr>
        <p:spPr>
          <a:xfrm>
            <a:off x="7008444" y="2588527"/>
            <a:ext cx="1593738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Case</a:t>
            </a:r>
            <a:endParaRPr lang="hu-HU" dirty="0"/>
          </a:p>
        </p:txBody>
      </p:sp>
      <p:grpSp>
        <p:nvGrpSpPr>
          <p:cNvPr id="62" name="Icon9">
            <a:extLst>
              <a:ext uri="{FF2B5EF4-FFF2-40B4-BE49-F238E27FC236}">
                <a16:creationId xmlns:a16="http://schemas.microsoft.com/office/drawing/2014/main" id="{9EB06BF4-EAF4-D4C3-E2DB-0A76B0793FC3}"/>
              </a:ext>
            </a:extLst>
          </p:cNvPr>
          <p:cNvGrpSpPr/>
          <p:nvPr/>
        </p:nvGrpSpPr>
        <p:grpSpPr>
          <a:xfrm>
            <a:off x="6202286" y="3424666"/>
            <a:ext cx="677052" cy="677052"/>
            <a:chOff x="851175" y="1582401"/>
            <a:chExt cx="964872" cy="964872"/>
          </a:xfrm>
        </p:grpSpPr>
        <p:sp>
          <p:nvSpPr>
            <p:cNvPr id="63" name="Icon92">
              <a:extLst>
                <a:ext uri="{FF2B5EF4-FFF2-40B4-BE49-F238E27FC236}">
                  <a16:creationId xmlns:a16="http://schemas.microsoft.com/office/drawing/2014/main" id="{19479C9D-ACBE-129D-6177-99EA63C0906C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Icon91">
              <a:extLst>
                <a:ext uri="{FF2B5EF4-FFF2-40B4-BE49-F238E27FC236}">
                  <a16:creationId xmlns:a16="http://schemas.microsoft.com/office/drawing/2014/main" id="{28335314-D302-F5CB-83C3-DF38986ECBA1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2" name="Google Shape;2683;p43">
            <a:extLst>
              <a:ext uri="{FF2B5EF4-FFF2-40B4-BE49-F238E27FC236}">
                <a16:creationId xmlns:a16="http://schemas.microsoft.com/office/drawing/2014/main" id="{F07545AB-89C0-632E-35B6-E36D017D0CBF}"/>
              </a:ext>
            </a:extLst>
          </p:cNvPr>
          <p:cNvSpPr txBox="1">
            <a:spLocks/>
          </p:cNvSpPr>
          <p:nvPr/>
        </p:nvSpPr>
        <p:spPr>
          <a:xfrm>
            <a:off x="6198049" y="3513591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09</a:t>
            </a:r>
          </a:p>
        </p:txBody>
      </p:sp>
      <p:sp>
        <p:nvSpPr>
          <p:cNvPr id="2693" name="Google Shape;2686;p43">
            <a:extLst>
              <a:ext uri="{FF2B5EF4-FFF2-40B4-BE49-F238E27FC236}">
                <a16:creationId xmlns:a16="http://schemas.microsoft.com/office/drawing/2014/main" id="{2A35B728-4651-088F-3649-2BB48E9BAFAD}"/>
              </a:ext>
            </a:extLst>
          </p:cNvPr>
          <p:cNvSpPr txBox="1">
            <a:spLocks/>
          </p:cNvSpPr>
          <p:nvPr/>
        </p:nvSpPr>
        <p:spPr>
          <a:xfrm>
            <a:off x="7004207" y="3600993"/>
            <a:ext cx="1593738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Peripherals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3812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5" name="!!Icon9"/>
          <p:cNvGrpSpPr/>
          <p:nvPr/>
        </p:nvGrpSpPr>
        <p:grpSpPr>
          <a:xfrm>
            <a:off x="4005089" y="1592823"/>
            <a:ext cx="1133821" cy="1133821"/>
            <a:chOff x="851175" y="1582401"/>
            <a:chExt cx="964872" cy="964872"/>
          </a:xfrm>
        </p:grpSpPr>
        <p:sp>
          <p:nvSpPr>
            <p:cNvPr id="2696" name="Google Shape;2696;p44"/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4"/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8" name="Google Shape;2698;p44"/>
          <p:cNvSpPr txBox="1">
            <a:spLocks noGrp="1"/>
          </p:cNvSpPr>
          <p:nvPr>
            <p:ph type="title"/>
          </p:nvPr>
        </p:nvSpPr>
        <p:spPr>
          <a:xfrm>
            <a:off x="2206800" y="2898212"/>
            <a:ext cx="4730400" cy="68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PERIPHERALS</a:t>
            </a:r>
            <a:endParaRPr dirty="0"/>
          </a:p>
        </p:txBody>
      </p:sp>
      <p:sp>
        <p:nvSpPr>
          <p:cNvPr id="2700" name="Google Shape;2700;p44"/>
          <p:cNvSpPr txBox="1">
            <a:spLocks noGrp="1"/>
          </p:cNvSpPr>
          <p:nvPr>
            <p:ph type="title" idx="2"/>
          </p:nvPr>
        </p:nvSpPr>
        <p:spPr>
          <a:xfrm>
            <a:off x="2206800" y="1747950"/>
            <a:ext cx="4730400" cy="8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09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4B798BDD-A9F5-D89E-E582-9FAEFFB2E64C}"/>
              </a:ext>
            </a:extLst>
          </p:cNvPr>
          <p:cNvSpPr txBox="1"/>
          <p:nvPr/>
        </p:nvSpPr>
        <p:spPr>
          <a:xfrm>
            <a:off x="1064648" y="2403389"/>
            <a:ext cx="4116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Great price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Full HD Monitor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Retails for $64,99</a:t>
            </a:r>
            <a:b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</a:br>
            <a:r>
              <a:rPr lang="en-US" sz="1200" dirty="0">
                <a:solidFill>
                  <a:schemeClr val="bg1"/>
                </a:solidFill>
                <a:latin typeface="Play" panose="020B0604020202020204" charset="0"/>
              </a:rPr>
              <a:t>(at </a:t>
            </a:r>
            <a:r>
              <a:rPr lang="en-US" sz="1200" dirty="0" err="1">
                <a:solidFill>
                  <a:schemeClr val="bg1"/>
                </a:solidFill>
                <a:latin typeface="Play" panose="020B0604020202020204" charset="0"/>
              </a:rPr>
              <a:t>MicroCenter</a:t>
            </a:r>
            <a:r>
              <a:rPr lang="en-US" sz="1200" dirty="0">
                <a:solidFill>
                  <a:schemeClr val="bg1"/>
                </a:solidFill>
                <a:latin typeface="Play" panose="020B0604020202020204" charset="0"/>
              </a:rPr>
              <a:t>)</a:t>
            </a:r>
            <a:endParaRPr lang="en-US" sz="1800" dirty="0">
              <a:solidFill>
                <a:schemeClr val="bg1"/>
              </a:solidFill>
              <a:latin typeface="Play" panose="020B0604020202020204" charset="0"/>
            </a:endParaRPr>
          </a:p>
        </p:txBody>
      </p:sp>
      <p:grpSp>
        <p:nvGrpSpPr>
          <p:cNvPr id="6" name="!!Icon9">
            <a:extLst>
              <a:ext uri="{FF2B5EF4-FFF2-40B4-BE49-F238E27FC236}">
                <a16:creationId xmlns:a16="http://schemas.microsoft.com/office/drawing/2014/main" id="{78C8B684-7DFD-41E5-C474-9D02BBDA7A55}"/>
              </a:ext>
            </a:extLst>
          </p:cNvPr>
          <p:cNvGrpSpPr/>
          <p:nvPr/>
        </p:nvGrpSpPr>
        <p:grpSpPr>
          <a:xfrm>
            <a:off x="1068885" y="467458"/>
            <a:ext cx="677052" cy="677052"/>
            <a:chOff x="851175" y="1582401"/>
            <a:chExt cx="964872" cy="964872"/>
          </a:xfrm>
        </p:grpSpPr>
        <p:sp>
          <p:nvSpPr>
            <p:cNvPr id="7" name="Google Shape;2676;p43">
              <a:extLst>
                <a:ext uri="{FF2B5EF4-FFF2-40B4-BE49-F238E27FC236}">
                  <a16:creationId xmlns:a16="http://schemas.microsoft.com/office/drawing/2014/main" id="{AE62FD4C-6726-195B-BAE2-08ADFD1F57A0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77;p43">
              <a:extLst>
                <a:ext uri="{FF2B5EF4-FFF2-40B4-BE49-F238E27FC236}">
                  <a16:creationId xmlns:a16="http://schemas.microsoft.com/office/drawing/2014/main" id="{EDB15B82-7687-7811-EAF8-FBBAAE144DB5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2683;p43">
            <a:extLst>
              <a:ext uri="{FF2B5EF4-FFF2-40B4-BE49-F238E27FC236}">
                <a16:creationId xmlns:a16="http://schemas.microsoft.com/office/drawing/2014/main" id="{83ED2D0E-F488-0EDE-46A6-47D144D8908F}"/>
              </a:ext>
            </a:extLst>
          </p:cNvPr>
          <p:cNvSpPr txBox="1">
            <a:spLocks/>
          </p:cNvSpPr>
          <p:nvPr/>
        </p:nvSpPr>
        <p:spPr>
          <a:xfrm>
            <a:off x="1064648" y="556383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09</a:t>
            </a:r>
          </a:p>
        </p:txBody>
      </p:sp>
      <p:sp>
        <p:nvSpPr>
          <p:cNvPr id="10" name="Google Shape;2686;p43">
            <a:extLst>
              <a:ext uri="{FF2B5EF4-FFF2-40B4-BE49-F238E27FC236}">
                <a16:creationId xmlns:a16="http://schemas.microsoft.com/office/drawing/2014/main" id="{1503B54E-D028-B03B-0B13-7DCEE8FBF696}"/>
              </a:ext>
            </a:extLst>
          </p:cNvPr>
          <p:cNvSpPr txBox="1">
            <a:spLocks/>
          </p:cNvSpPr>
          <p:nvPr/>
        </p:nvSpPr>
        <p:spPr>
          <a:xfrm>
            <a:off x="1869845" y="507028"/>
            <a:ext cx="4237877" cy="57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sz="3600" dirty="0"/>
              <a:t>A Monitor</a:t>
            </a:r>
            <a:endParaRPr lang="hu-HU" sz="3600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331DCD9-AF62-8504-1B6E-920BF8F46BEE}"/>
              </a:ext>
            </a:extLst>
          </p:cNvPr>
          <p:cNvSpPr txBox="1"/>
          <p:nvPr/>
        </p:nvSpPr>
        <p:spPr>
          <a:xfrm>
            <a:off x="912007" y="1381248"/>
            <a:ext cx="7774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lay" panose="020B0604020202020204" charset="0"/>
              </a:rPr>
              <a:t>Acer 22CV1Q Full HD 21.5” LED Monitor</a:t>
            </a:r>
            <a:endParaRPr lang="hu-HU" sz="2400" dirty="0">
              <a:solidFill>
                <a:schemeClr val="bg1"/>
              </a:solidFill>
              <a:latin typeface="Play" panose="020B060402020202020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B09F41D-A895-B625-1984-C27551CB3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920" y="1467896"/>
            <a:ext cx="3675604" cy="367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13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4B798BDD-A9F5-D89E-E582-9FAEFFB2E64C}"/>
              </a:ext>
            </a:extLst>
          </p:cNvPr>
          <p:cNvSpPr txBox="1"/>
          <p:nvPr/>
        </p:nvSpPr>
        <p:spPr>
          <a:xfrm>
            <a:off x="4417448" y="2340405"/>
            <a:ext cx="4116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Blue Switch Mechanical Keyboard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Cheap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Retails for $34,99</a:t>
            </a:r>
            <a:b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</a:br>
            <a:r>
              <a:rPr lang="en-US" sz="1200" dirty="0">
                <a:solidFill>
                  <a:schemeClr val="bg1"/>
                </a:solidFill>
                <a:latin typeface="Play" panose="020B0604020202020204" charset="0"/>
              </a:rPr>
              <a:t>(at </a:t>
            </a:r>
            <a:r>
              <a:rPr lang="en-US" sz="1200" dirty="0" err="1">
                <a:solidFill>
                  <a:schemeClr val="bg1"/>
                </a:solidFill>
                <a:latin typeface="Play" panose="020B0604020202020204" charset="0"/>
              </a:rPr>
              <a:t>MicroCenter</a:t>
            </a:r>
            <a:r>
              <a:rPr lang="en-US" sz="1200" dirty="0">
                <a:solidFill>
                  <a:schemeClr val="bg1"/>
                </a:solidFill>
                <a:latin typeface="Play" panose="020B0604020202020204" charset="0"/>
              </a:rPr>
              <a:t>)</a:t>
            </a:r>
            <a:endParaRPr lang="en-US" sz="1800" dirty="0">
              <a:solidFill>
                <a:schemeClr val="bg1"/>
              </a:solidFill>
              <a:latin typeface="Play" panose="020B0604020202020204" charset="0"/>
            </a:endParaRPr>
          </a:p>
        </p:txBody>
      </p:sp>
      <p:grpSp>
        <p:nvGrpSpPr>
          <p:cNvPr id="6" name="!!Icon9">
            <a:extLst>
              <a:ext uri="{FF2B5EF4-FFF2-40B4-BE49-F238E27FC236}">
                <a16:creationId xmlns:a16="http://schemas.microsoft.com/office/drawing/2014/main" id="{78C8B684-7DFD-41E5-C474-9D02BBDA7A55}"/>
              </a:ext>
            </a:extLst>
          </p:cNvPr>
          <p:cNvGrpSpPr/>
          <p:nvPr/>
        </p:nvGrpSpPr>
        <p:grpSpPr>
          <a:xfrm>
            <a:off x="1068885" y="467458"/>
            <a:ext cx="677052" cy="677052"/>
            <a:chOff x="851175" y="1582401"/>
            <a:chExt cx="964872" cy="964872"/>
          </a:xfrm>
        </p:grpSpPr>
        <p:sp>
          <p:nvSpPr>
            <p:cNvPr id="7" name="Google Shape;2676;p43">
              <a:extLst>
                <a:ext uri="{FF2B5EF4-FFF2-40B4-BE49-F238E27FC236}">
                  <a16:creationId xmlns:a16="http://schemas.microsoft.com/office/drawing/2014/main" id="{AE62FD4C-6726-195B-BAE2-08ADFD1F57A0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77;p43">
              <a:extLst>
                <a:ext uri="{FF2B5EF4-FFF2-40B4-BE49-F238E27FC236}">
                  <a16:creationId xmlns:a16="http://schemas.microsoft.com/office/drawing/2014/main" id="{EDB15B82-7687-7811-EAF8-FBBAAE144DB5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2683;p43">
            <a:extLst>
              <a:ext uri="{FF2B5EF4-FFF2-40B4-BE49-F238E27FC236}">
                <a16:creationId xmlns:a16="http://schemas.microsoft.com/office/drawing/2014/main" id="{83ED2D0E-F488-0EDE-46A6-47D144D8908F}"/>
              </a:ext>
            </a:extLst>
          </p:cNvPr>
          <p:cNvSpPr txBox="1">
            <a:spLocks/>
          </p:cNvSpPr>
          <p:nvPr/>
        </p:nvSpPr>
        <p:spPr>
          <a:xfrm>
            <a:off x="1064648" y="556383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09</a:t>
            </a:r>
          </a:p>
        </p:txBody>
      </p:sp>
      <p:sp>
        <p:nvSpPr>
          <p:cNvPr id="10" name="Google Shape;2686;p43">
            <a:extLst>
              <a:ext uri="{FF2B5EF4-FFF2-40B4-BE49-F238E27FC236}">
                <a16:creationId xmlns:a16="http://schemas.microsoft.com/office/drawing/2014/main" id="{1503B54E-D028-B03B-0B13-7DCEE8FBF696}"/>
              </a:ext>
            </a:extLst>
          </p:cNvPr>
          <p:cNvSpPr txBox="1">
            <a:spLocks/>
          </p:cNvSpPr>
          <p:nvPr/>
        </p:nvSpPr>
        <p:spPr>
          <a:xfrm>
            <a:off x="1869845" y="507028"/>
            <a:ext cx="4850269" cy="57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sz="3600" dirty="0"/>
              <a:t>Keyboard</a:t>
            </a:r>
            <a:endParaRPr lang="hu-HU" sz="3600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331DCD9-AF62-8504-1B6E-920BF8F46BEE}"/>
              </a:ext>
            </a:extLst>
          </p:cNvPr>
          <p:cNvSpPr txBox="1"/>
          <p:nvPr/>
        </p:nvSpPr>
        <p:spPr>
          <a:xfrm>
            <a:off x="912007" y="1381248"/>
            <a:ext cx="7774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Play" panose="020B0604020202020204" charset="0"/>
              </a:rPr>
              <a:t>Redragon</a:t>
            </a:r>
            <a:r>
              <a:rPr lang="en-US" sz="2400" dirty="0">
                <a:solidFill>
                  <a:schemeClr val="bg1"/>
                </a:solidFill>
                <a:latin typeface="Play" panose="020B0604020202020204" charset="0"/>
              </a:rPr>
              <a:t> K552 75% Mechanical Keyboard</a:t>
            </a:r>
            <a:endParaRPr lang="hu-HU" sz="2400" dirty="0">
              <a:solidFill>
                <a:schemeClr val="bg1"/>
              </a:solidFill>
              <a:latin typeface="Play" panose="020B0604020202020204" charset="0"/>
            </a:endParaRPr>
          </a:p>
        </p:txBody>
      </p:sp>
      <p:pic>
        <p:nvPicPr>
          <p:cNvPr id="4" name="Kép 3" descr="A képen elektronika, billentyűzet, Beviteli eszköz, Számítógép-billentyűzet látható&#10;&#10;Automatikusan generált leírás">
            <a:extLst>
              <a:ext uri="{FF2B5EF4-FFF2-40B4-BE49-F238E27FC236}">
                <a16:creationId xmlns:a16="http://schemas.microsoft.com/office/drawing/2014/main" id="{A29D1DCD-24DB-0F8F-647F-8ACD21AA1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4011">
            <a:off x="409473" y="980972"/>
            <a:ext cx="4062359" cy="40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74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4B798BDD-A9F5-D89E-E582-9FAEFFB2E64C}"/>
              </a:ext>
            </a:extLst>
          </p:cNvPr>
          <p:cNvSpPr txBox="1"/>
          <p:nvPr/>
        </p:nvSpPr>
        <p:spPr>
          <a:xfrm>
            <a:off x="1064648" y="2192374"/>
            <a:ext cx="41169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One of the best and most widely used gaming mouse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Customizable weight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Retails for $49,99</a:t>
            </a:r>
            <a:b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</a:br>
            <a:r>
              <a:rPr lang="en-US" sz="1200" dirty="0">
                <a:solidFill>
                  <a:schemeClr val="bg1"/>
                </a:solidFill>
                <a:latin typeface="Play" panose="020B0604020202020204" charset="0"/>
              </a:rPr>
              <a:t>(at </a:t>
            </a:r>
            <a:r>
              <a:rPr lang="en-US" sz="1200" dirty="0" err="1">
                <a:solidFill>
                  <a:schemeClr val="bg1"/>
                </a:solidFill>
                <a:latin typeface="Play" panose="020B0604020202020204" charset="0"/>
              </a:rPr>
              <a:t>MicroCenter</a:t>
            </a:r>
            <a:r>
              <a:rPr lang="en-US" sz="1200" dirty="0">
                <a:solidFill>
                  <a:schemeClr val="bg1"/>
                </a:solidFill>
                <a:latin typeface="Play" panose="020B0604020202020204" charset="0"/>
              </a:rPr>
              <a:t>)</a:t>
            </a:r>
            <a:endParaRPr lang="en-US" sz="1800" dirty="0">
              <a:solidFill>
                <a:schemeClr val="bg1"/>
              </a:solidFill>
              <a:latin typeface="Play" panose="020B0604020202020204" charset="0"/>
            </a:endParaRPr>
          </a:p>
        </p:txBody>
      </p:sp>
      <p:grpSp>
        <p:nvGrpSpPr>
          <p:cNvPr id="6" name="!!Icon9">
            <a:extLst>
              <a:ext uri="{FF2B5EF4-FFF2-40B4-BE49-F238E27FC236}">
                <a16:creationId xmlns:a16="http://schemas.microsoft.com/office/drawing/2014/main" id="{78C8B684-7DFD-41E5-C474-9D02BBDA7A55}"/>
              </a:ext>
            </a:extLst>
          </p:cNvPr>
          <p:cNvGrpSpPr/>
          <p:nvPr/>
        </p:nvGrpSpPr>
        <p:grpSpPr>
          <a:xfrm>
            <a:off x="1068885" y="467458"/>
            <a:ext cx="677052" cy="677052"/>
            <a:chOff x="851175" y="1582401"/>
            <a:chExt cx="964872" cy="964872"/>
          </a:xfrm>
        </p:grpSpPr>
        <p:sp>
          <p:nvSpPr>
            <p:cNvPr id="7" name="Google Shape;2676;p43">
              <a:extLst>
                <a:ext uri="{FF2B5EF4-FFF2-40B4-BE49-F238E27FC236}">
                  <a16:creationId xmlns:a16="http://schemas.microsoft.com/office/drawing/2014/main" id="{AE62FD4C-6726-195B-BAE2-08ADFD1F57A0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77;p43">
              <a:extLst>
                <a:ext uri="{FF2B5EF4-FFF2-40B4-BE49-F238E27FC236}">
                  <a16:creationId xmlns:a16="http://schemas.microsoft.com/office/drawing/2014/main" id="{EDB15B82-7687-7811-EAF8-FBBAAE144DB5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2683;p43">
            <a:extLst>
              <a:ext uri="{FF2B5EF4-FFF2-40B4-BE49-F238E27FC236}">
                <a16:creationId xmlns:a16="http://schemas.microsoft.com/office/drawing/2014/main" id="{83ED2D0E-F488-0EDE-46A6-47D144D8908F}"/>
              </a:ext>
            </a:extLst>
          </p:cNvPr>
          <p:cNvSpPr txBox="1">
            <a:spLocks/>
          </p:cNvSpPr>
          <p:nvPr/>
        </p:nvSpPr>
        <p:spPr>
          <a:xfrm>
            <a:off x="1064648" y="556383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09</a:t>
            </a:r>
          </a:p>
        </p:txBody>
      </p:sp>
      <p:sp>
        <p:nvSpPr>
          <p:cNvPr id="10" name="Google Shape;2686;p43">
            <a:extLst>
              <a:ext uri="{FF2B5EF4-FFF2-40B4-BE49-F238E27FC236}">
                <a16:creationId xmlns:a16="http://schemas.microsoft.com/office/drawing/2014/main" id="{1503B54E-D028-B03B-0B13-7DCEE8FBF696}"/>
              </a:ext>
            </a:extLst>
          </p:cNvPr>
          <p:cNvSpPr txBox="1">
            <a:spLocks/>
          </p:cNvSpPr>
          <p:nvPr/>
        </p:nvSpPr>
        <p:spPr>
          <a:xfrm>
            <a:off x="1869845" y="507028"/>
            <a:ext cx="4850269" cy="57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sz="3600" dirty="0"/>
              <a:t>Mouse</a:t>
            </a:r>
            <a:endParaRPr lang="hu-HU" sz="3600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331DCD9-AF62-8504-1B6E-920BF8F46BEE}"/>
              </a:ext>
            </a:extLst>
          </p:cNvPr>
          <p:cNvSpPr txBox="1"/>
          <p:nvPr/>
        </p:nvSpPr>
        <p:spPr>
          <a:xfrm>
            <a:off x="912007" y="1381248"/>
            <a:ext cx="7774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lay" panose="020B0604020202020204" charset="0"/>
              </a:rPr>
              <a:t>Logitech G502 HERO Mouse</a:t>
            </a:r>
            <a:endParaRPr lang="hu-HU" sz="2400" dirty="0">
              <a:solidFill>
                <a:schemeClr val="bg1"/>
              </a:solidFill>
              <a:latin typeface="Play" panose="020B0604020202020204" charset="0"/>
            </a:endParaRPr>
          </a:p>
        </p:txBody>
      </p:sp>
      <p:pic>
        <p:nvPicPr>
          <p:cNvPr id="5" name="Kép 4" descr="A képen Számítógépes egér, periféria, Beviteli eszköz, egér látható&#10;&#10;Automatikusan generált leírás">
            <a:extLst>
              <a:ext uri="{FF2B5EF4-FFF2-40B4-BE49-F238E27FC236}">
                <a16:creationId xmlns:a16="http://schemas.microsoft.com/office/drawing/2014/main" id="{309EECCF-8C98-6DD7-8D1C-8507E32EA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180" y="1144510"/>
            <a:ext cx="4741333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15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p45"/>
          <p:cNvSpPr txBox="1">
            <a:spLocks noGrp="1"/>
          </p:cNvSpPr>
          <p:nvPr>
            <p:ph type="title"/>
          </p:nvPr>
        </p:nvSpPr>
        <p:spPr>
          <a:xfrm>
            <a:off x="2344500" y="1147263"/>
            <a:ext cx="4455000" cy="1208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TOTAL OF THE</a:t>
            </a:r>
            <a:br>
              <a:rPr lang="en" sz="4000" dirty="0"/>
            </a:br>
            <a:r>
              <a:rPr lang="en" sz="4000" dirty="0"/>
              <a:t>PERIPHERALS</a:t>
            </a:r>
            <a:endParaRPr sz="4000" dirty="0"/>
          </a:p>
        </p:txBody>
      </p:sp>
      <p:sp>
        <p:nvSpPr>
          <p:cNvPr id="2710" name="Google Shape;2710;p45"/>
          <p:cNvSpPr txBox="1">
            <a:spLocks noGrp="1"/>
          </p:cNvSpPr>
          <p:nvPr>
            <p:ph type="subTitle" idx="1"/>
          </p:nvPr>
        </p:nvSpPr>
        <p:spPr>
          <a:xfrm>
            <a:off x="2549412" y="2616106"/>
            <a:ext cx="4045200" cy="12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latin typeface="Play" panose="020B0604020202020204" charset="0"/>
              </a:rPr>
              <a:t>$149,97</a:t>
            </a:r>
            <a:endParaRPr sz="7200" b="1" dirty="0">
              <a:latin typeface="Play" panose="020B0604020202020204" charset="0"/>
            </a:endParaRPr>
          </a:p>
        </p:txBody>
      </p:sp>
      <p:cxnSp>
        <p:nvCxnSpPr>
          <p:cNvPr id="2711" name="Google Shape;2711;p45"/>
          <p:cNvCxnSpPr>
            <a:stCxn id="2712" idx="6"/>
            <a:endCxn id="2713" idx="2"/>
          </p:cNvCxnSpPr>
          <p:nvPr/>
        </p:nvCxnSpPr>
        <p:spPr>
          <a:xfrm>
            <a:off x="2493750" y="2683756"/>
            <a:ext cx="417045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8588" algn="bl" rotWithShape="0">
              <a:schemeClr val="accent1"/>
            </a:outerShdw>
          </a:effectLst>
        </p:spPr>
      </p:cxnSp>
      <p:grpSp>
        <p:nvGrpSpPr>
          <p:cNvPr id="2714" name="Google Shape;2714;p45"/>
          <p:cNvGrpSpPr/>
          <p:nvPr/>
        </p:nvGrpSpPr>
        <p:grpSpPr>
          <a:xfrm>
            <a:off x="2358450" y="2616106"/>
            <a:ext cx="4441050" cy="135300"/>
            <a:chOff x="2358438" y="2282277"/>
            <a:chExt cx="4441050" cy="135300"/>
          </a:xfrm>
        </p:grpSpPr>
        <p:sp>
          <p:nvSpPr>
            <p:cNvPr id="2712" name="Google Shape;2712;p45"/>
            <p:cNvSpPr/>
            <p:nvPr/>
          </p:nvSpPr>
          <p:spPr>
            <a:xfrm>
              <a:off x="2358438" y="2282277"/>
              <a:ext cx="135300" cy="1353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5"/>
            <p:cNvSpPr/>
            <p:nvPr/>
          </p:nvSpPr>
          <p:spPr>
            <a:xfrm>
              <a:off x="6664188" y="2282277"/>
              <a:ext cx="135300" cy="1353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15" name="Google Shape;2715;p45"/>
            <p:cNvCxnSpPr>
              <a:stCxn id="2712" idx="6"/>
              <a:endCxn id="2713" idx="2"/>
            </p:cNvCxnSpPr>
            <p:nvPr/>
          </p:nvCxnSpPr>
          <p:spPr>
            <a:xfrm>
              <a:off x="2493738" y="2349927"/>
              <a:ext cx="41706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8588" algn="bl" rotWithShape="0">
                <a:schemeClr val="accent1"/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773558311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p45"/>
          <p:cNvSpPr txBox="1">
            <a:spLocks noGrp="1"/>
          </p:cNvSpPr>
          <p:nvPr>
            <p:ph type="title"/>
          </p:nvPr>
        </p:nvSpPr>
        <p:spPr>
          <a:xfrm>
            <a:off x="2344500" y="1319295"/>
            <a:ext cx="4455000" cy="1208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IN TOTAL</a:t>
            </a:r>
            <a:endParaRPr sz="7200" dirty="0"/>
          </a:p>
        </p:txBody>
      </p:sp>
      <p:sp>
        <p:nvSpPr>
          <p:cNvPr id="2710" name="Google Shape;2710;p45"/>
          <p:cNvSpPr txBox="1">
            <a:spLocks noGrp="1"/>
          </p:cNvSpPr>
          <p:nvPr>
            <p:ph type="subTitle" idx="1"/>
          </p:nvPr>
        </p:nvSpPr>
        <p:spPr>
          <a:xfrm>
            <a:off x="2549400" y="2751406"/>
            <a:ext cx="4045200" cy="12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Play" panose="020B0604020202020204" charset="0"/>
              </a:rPr>
              <a:t>$1094,89</a:t>
            </a:r>
            <a:endParaRPr sz="6600" b="1" dirty="0">
              <a:latin typeface="Play" panose="020B0604020202020204" charset="0"/>
            </a:endParaRPr>
          </a:p>
        </p:txBody>
      </p:sp>
      <p:cxnSp>
        <p:nvCxnSpPr>
          <p:cNvPr id="2711" name="Google Shape;2711;p45"/>
          <p:cNvCxnSpPr>
            <a:stCxn id="2712" idx="6"/>
            <a:endCxn id="2713" idx="2"/>
          </p:cNvCxnSpPr>
          <p:nvPr/>
        </p:nvCxnSpPr>
        <p:spPr>
          <a:xfrm>
            <a:off x="2493750" y="2683756"/>
            <a:ext cx="417045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8588" algn="bl" rotWithShape="0">
              <a:schemeClr val="accent1"/>
            </a:outerShdw>
          </a:effectLst>
        </p:spPr>
      </p:cxnSp>
      <p:grpSp>
        <p:nvGrpSpPr>
          <p:cNvPr id="2714" name="Google Shape;2714;p45"/>
          <p:cNvGrpSpPr/>
          <p:nvPr/>
        </p:nvGrpSpPr>
        <p:grpSpPr>
          <a:xfrm>
            <a:off x="2358450" y="2616106"/>
            <a:ext cx="4441050" cy="135300"/>
            <a:chOff x="2358438" y="2282277"/>
            <a:chExt cx="4441050" cy="135300"/>
          </a:xfrm>
        </p:grpSpPr>
        <p:sp>
          <p:nvSpPr>
            <p:cNvPr id="2712" name="Google Shape;2712;p45"/>
            <p:cNvSpPr/>
            <p:nvPr/>
          </p:nvSpPr>
          <p:spPr>
            <a:xfrm>
              <a:off x="2358438" y="2282277"/>
              <a:ext cx="135300" cy="1353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5"/>
            <p:cNvSpPr/>
            <p:nvPr/>
          </p:nvSpPr>
          <p:spPr>
            <a:xfrm>
              <a:off x="6664188" y="2282277"/>
              <a:ext cx="135300" cy="1353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15" name="Google Shape;2715;p45"/>
            <p:cNvCxnSpPr>
              <a:stCxn id="2712" idx="6"/>
              <a:endCxn id="2713" idx="2"/>
            </p:cNvCxnSpPr>
            <p:nvPr/>
          </p:nvCxnSpPr>
          <p:spPr>
            <a:xfrm>
              <a:off x="2493738" y="2349927"/>
              <a:ext cx="41706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8588" algn="bl" rotWithShape="0">
                <a:schemeClr val="accent1"/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220666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p45"/>
          <p:cNvSpPr txBox="1">
            <a:spLocks noGrp="1"/>
          </p:cNvSpPr>
          <p:nvPr>
            <p:ph type="title"/>
          </p:nvPr>
        </p:nvSpPr>
        <p:spPr>
          <a:xfrm>
            <a:off x="1965614" y="1494280"/>
            <a:ext cx="5212771" cy="1208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THANK YOU </a:t>
            </a:r>
            <a:br>
              <a:rPr lang="en" sz="3600" dirty="0"/>
            </a:br>
            <a:r>
              <a:rPr lang="en" sz="3600" dirty="0"/>
              <a:t>FOR YOUR ATTENTION</a:t>
            </a:r>
            <a:endParaRPr sz="3600" dirty="0"/>
          </a:p>
        </p:txBody>
      </p:sp>
      <p:sp>
        <p:nvSpPr>
          <p:cNvPr id="2710" name="Google Shape;2710;p45"/>
          <p:cNvSpPr txBox="1">
            <a:spLocks noGrp="1"/>
          </p:cNvSpPr>
          <p:nvPr>
            <p:ph type="subTitle" idx="1"/>
          </p:nvPr>
        </p:nvSpPr>
        <p:spPr>
          <a:xfrm>
            <a:off x="2549399" y="2889179"/>
            <a:ext cx="4045200" cy="12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Play" panose="020B0604020202020204" charset="0"/>
              </a:rPr>
              <a:t>And good luck with the cable management</a:t>
            </a:r>
            <a:endParaRPr sz="2000" b="1" dirty="0">
              <a:latin typeface="Play" panose="020B0604020202020204" charset="0"/>
            </a:endParaRPr>
          </a:p>
        </p:txBody>
      </p:sp>
      <p:cxnSp>
        <p:nvCxnSpPr>
          <p:cNvPr id="2" name="Google Shape;2711;p45">
            <a:extLst>
              <a:ext uri="{FF2B5EF4-FFF2-40B4-BE49-F238E27FC236}">
                <a16:creationId xmlns:a16="http://schemas.microsoft.com/office/drawing/2014/main" id="{93407B11-2630-2D00-0A66-DD14D613289C}"/>
              </a:ext>
            </a:extLst>
          </p:cNvPr>
          <p:cNvCxnSpPr/>
          <p:nvPr/>
        </p:nvCxnSpPr>
        <p:spPr>
          <a:xfrm>
            <a:off x="2486774" y="2802592"/>
            <a:ext cx="417045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8588" algn="bl" rotWithShape="0">
              <a:schemeClr val="accent1"/>
            </a:outerShdw>
          </a:effectLst>
        </p:spPr>
      </p:cxnSp>
    </p:spTree>
    <p:extLst>
      <p:ext uri="{BB962C8B-B14F-4D97-AF65-F5344CB8AC3E}">
        <p14:creationId xmlns:p14="http://schemas.microsoft.com/office/powerpoint/2010/main" val="146136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!!Icon1">
            <a:extLst>
              <a:ext uri="{FF2B5EF4-FFF2-40B4-BE49-F238E27FC236}">
                <a16:creationId xmlns:a16="http://schemas.microsoft.com/office/drawing/2014/main" id="{004DCFDD-12F0-A74C-5536-1F4A3DB0C4B0}"/>
              </a:ext>
            </a:extLst>
          </p:cNvPr>
          <p:cNvGrpSpPr/>
          <p:nvPr/>
        </p:nvGrpSpPr>
        <p:grpSpPr>
          <a:xfrm>
            <a:off x="1045438" y="346774"/>
            <a:ext cx="677052" cy="677052"/>
            <a:chOff x="851175" y="1582401"/>
            <a:chExt cx="964872" cy="964872"/>
          </a:xfrm>
        </p:grpSpPr>
        <p:sp>
          <p:nvSpPr>
            <p:cNvPr id="7" name="Icon12">
              <a:extLst>
                <a:ext uri="{FF2B5EF4-FFF2-40B4-BE49-F238E27FC236}">
                  <a16:creationId xmlns:a16="http://schemas.microsoft.com/office/drawing/2014/main" id="{D0EAB3C7-EDDC-60ED-A474-9EB6D4969888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Icon11">
              <a:extLst>
                <a:ext uri="{FF2B5EF4-FFF2-40B4-BE49-F238E27FC236}">
                  <a16:creationId xmlns:a16="http://schemas.microsoft.com/office/drawing/2014/main" id="{9BDD2824-B6E5-33D4-4AAF-2020880FE95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2683;p43">
            <a:extLst>
              <a:ext uri="{FF2B5EF4-FFF2-40B4-BE49-F238E27FC236}">
                <a16:creationId xmlns:a16="http://schemas.microsoft.com/office/drawing/2014/main" id="{02B96C56-FC95-689D-44DA-6DE6B565C2FA}"/>
              </a:ext>
            </a:extLst>
          </p:cNvPr>
          <p:cNvSpPr txBox="1">
            <a:spLocks/>
          </p:cNvSpPr>
          <p:nvPr/>
        </p:nvSpPr>
        <p:spPr>
          <a:xfrm>
            <a:off x="1041201" y="435699"/>
            <a:ext cx="684255" cy="4754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b="1" dirty="0">
                <a:solidFill>
                  <a:schemeClr val="bg1"/>
                </a:solidFill>
                <a:latin typeface="Play" panose="020B0604020202020204" charset="0"/>
              </a:rPr>
              <a:t>01</a:t>
            </a:r>
          </a:p>
        </p:txBody>
      </p:sp>
      <p:sp>
        <p:nvSpPr>
          <p:cNvPr id="10" name="Google Shape;2686;p43">
            <a:extLst>
              <a:ext uri="{FF2B5EF4-FFF2-40B4-BE49-F238E27FC236}">
                <a16:creationId xmlns:a16="http://schemas.microsoft.com/office/drawing/2014/main" id="{1077F086-50F5-4122-2FCC-B573A1749599}"/>
              </a:ext>
            </a:extLst>
          </p:cNvPr>
          <p:cNvSpPr txBox="1">
            <a:spLocks/>
          </p:cNvSpPr>
          <p:nvPr/>
        </p:nvSpPr>
        <p:spPr>
          <a:xfrm>
            <a:off x="1867161" y="403135"/>
            <a:ext cx="2880685" cy="564329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3600" b="1" dirty="0">
                <a:solidFill>
                  <a:schemeClr val="bg1"/>
                </a:solidFill>
                <a:latin typeface="Play" panose="020B0604020202020204" charset="0"/>
              </a:rPr>
              <a:t>The</a:t>
            </a:r>
            <a:r>
              <a:rPr lang="hu-HU" sz="3600" dirty="0">
                <a:solidFill>
                  <a:schemeClr val="bg1"/>
                </a:solidFill>
              </a:rPr>
              <a:t> </a:t>
            </a:r>
            <a:r>
              <a:rPr lang="hu-HU" sz="3600" b="1" dirty="0">
                <a:solidFill>
                  <a:schemeClr val="bg1"/>
                </a:solidFill>
                <a:latin typeface="Play" panose="020B0604020202020204" charset="0"/>
              </a:rPr>
              <a:t>CPU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5A9ED42B-28B0-82CF-E50E-E2FA8FE1F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732" y="1200046"/>
            <a:ext cx="2880686" cy="2743407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4B798BDD-A9F5-D89E-E582-9FAEFFB2E64C}"/>
              </a:ext>
            </a:extLst>
          </p:cNvPr>
          <p:cNvSpPr txBox="1"/>
          <p:nvPr/>
        </p:nvSpPr>
        <p:spPr>
          <a:xfrm>
            <a:off x="923970" y="1383323"/>
            <a:ext cx="38238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Play" panose="020B0604020202020204" charset="0"/>
              </a:rPr>
              <a:t>Intel Core i5-12400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Best in its category</a:t>
            </a:r>
            <a:b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</a:br>
            <a:r>
              <a:rPr lang="en-US" sz="1200" dirty="0">
                <a:solidFill>
                  <a:schemeClr val="bg1"/>
                </a:solidFill>
                <a:latin typeface="Play" panose="020B0604020202020204" charset="0"/>
              </a:rPr>
              <a:t>(according to </a:t>
            </a:r>
            <a:r>
              <a:rPr lang="en-US" sz="1200" dirty="0">
                <a:solidFill>
                  <a:schemeClr val="bg1"/>
                </a:solidFill>
                <a:latin typeface="Play" panose="020B0604020202020204" charset="0"/>
                <a:hlinkClick r:id="rId4"/>
              </a:rPr>
              <a:t>cpu.userbenchmark.com</a:t>
            </a:r>
            <a:r>
              <a:rPr lang="en-US" sz="1200" dirty="0">
                <a:solidFill>
                  <a:schemeClr val="bg1"/>
                </a:solidFill>
                <a:latin typeface="Play" panose="020B0604020202020204" charset="0"/>
              </a:rPr>
              <a:t>)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50"/>
                </a:solidFill>
                <a:latin typeface="Play" panose="020B0604020202020204" charset="0"/>
              </a:rPr>
              <a:t>Supports DDR5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latin typeface="Play" panose="020B0604020202020204" charset="0"/>
              </a:rPr>
              <a:t>Only runs at 2.50 GHz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Retails for $149,99</a:t>
            </a:r>
            <a:b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</a:br>
            <a:r>
              <a:rPr lang="en-US" sz="1200" dirty="0">
                <a:solidFill>
                  <a:schemeClr val="bg1"/>
                </a:solidFill>
                <a:latin typeface="Play" panose="020B0604020202020204" charset="0"/>
              </a:rPr>
              <a:t>(at </a:t>
            </a:r>
            <a:r>
              <a:rPr lang="en-US" sz="1200" dirty="0" err="1">
                <a:solidFill>
                  <a:schemeClr val="bg1"/>
                </a:solidFill>
                <a:latin typeface="Play" panose="020B0604020202020204" charset="0"/>
              </a:rPr>
              <a:t>MicroCenter</a:t>
            </a:r>
            <a:r>
              <a:rPr lang="en-US" sz="1200" dirty="0">
                <a:solidFill>
                  <a:schemeClr val="bg1"/>
                </a:solidFill>
                <a:latin typeface="Play" panose="020B0604020202020204" charset="0"/>
              </a:rPr>
              <a:t>)</a:t>
            </a:r>
            <a:endParaRPr lang="en-US" sz="1800" dirty="0">
              <a:solidFill>
                <a:schemeClr val="bg1"/>
              </a:solidFill>
              <a:latin typeface="Play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5" name="!!Icon1"/>
          <p:cNvGrpSpPr>
            <a:grpSpLocks/>
          </p:cNvGrpSpPr>
          <p:nvPr/>
        </p:nvGrpSpPr>
        <p:grpSpPr>
          <a:xfrm>
            <a:off x="834423" y="1437021"/>
            <a:ext cx="677052" cy="677052"/>
            <a:chOff x="851175" y="1582401"/>
            <a:chExt cx="964872" cy="964872"/>
          </a:xfrm>
        </p:grpSpPr>
        <p:sp>
          <p:nvSpPr>
            <p:cNvPr id="2676" name="Icon12"/>
            <p:cNvSpPr>
              <a:spLocks/>
            </p:cNvSpPr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Icon11"/>
            <p:cNvSpPr>
              <a:spLocks/>
            </p:cNvSpPr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!!Icon2">
            <a:extLst>
              <a:ext uri="{FF2B5EF4-FFF2-40B4-BE49-F238E27FC236}">
                <a16:creationId xmlns:a16="http://schemas.microsoft.com/office/drawing/2014/main" id="{0E6F9A71-04CE-6351-D928-02E011BD50C1}"/>
              </a:ext>
            </a:extLst>
          </p:cNvPr>
          <p:cNvGrpSpPr/>
          <p:nvPr/>
        </p:nvGrpSpPr>
        <p:grpSpPr>
          <a:xfrm>
            <a:off x="834423" y="2431563"/>
            <a:ext cx="673200" cy="677051"/>
            <a:chOff x="851175" y="1582401"/>
            <a:chExt cx="964872" cy="964872"/>
          </a:xfrm>
        </p:grpSpPr>
        <p:sp>
          <p:nvSpPr>
            <p:cNvPr id="23" name="Icon22">
              <a:extLst>
                <a:ext uri="{FF2B5EF4-FFF2-40B4-BE49-F238E27FC236}">
                  <a16:creationId xmlns:a16="http://schemas.microsoft.com/office/drawing/2014/main" id="{2A9F7C73-9C1D-F2F6-DCAE-A100E37D4086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Icon21">
              <a:extLst>
                <a:ext uri="{FF2B5EF4-FFF2-40B4-BE49-F238E27FC236}">
                  <a16:creationId xmlns:a16="http://schemas.microsoft.com/office/drawing/2014/main" id="{69B1DB78-FC83-6029-4EE7-25C11152E833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8" name="Google Shape;2678;p4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2683" name="Google Shape;2683;p43"/>
          <p:cNvSpPr txBox="1">
            <a:spLocks noGrp="1"/>
          </p:cNvSpPr>
          <p:nvPr>
            <p:ph type="title" idx="5"/>
          </p:nvPr>
        </p:nvSpPr>
        <p:spPr>
          <a:xfrm>
            <a:off x="830186" y="1525946"/>
            <a:ext cx="684255" cy="4754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01</a:t>
            </a:r>
            <a:endParaRPr sz="2800" dirty="0"/>
          </a:p>
        </p:txBody>
      </p:sp>
      <p:sp>
        <p:nvSpPr>
          <p:cNvPr id="2686" name="Google Shape;2686;p43"/>
          <p:cNvSpPr txBox="1">
            <a:spLocks noGrp="1"/>
          </p:cNvSpPr>
          <p:nvPr>
            <p:ph type="subTitle" idx="8"/>
          </p:nvPr>
        </p:nvSpPr>
        <p:spPr>
          <a:xfrm>
            <a:off x="1632700" y="1613348"/>
            <a:ext cx="1348625" cy="300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CPU</a:t>
            </a:r>
            <a:endParaRPr dirty="0"/>
          </a:p>
        </p:txBody>
      </p:sp>
      <p:sp>
        <p:nvSpPr>
          <p:cNvPr id="25" name="Google Shape;2683;p43">
            <a:extLst>
              <a:ext uri="{FF2B5EF4-FFF2-40B4-BE49-F238E27FC236}">
                <a16:creationId xmlns:a16="http://schemas.microsoft.com/office/drawing/2014/main" id="{6466E6E0-0C73-40E3-D358-47D8A19EF829}"/>
              </a:ext>
            </a:extLst>
          </p:cNvPr>
          <p:cNvSpPr txBox="1">
            <a:spLocks/>
          </p:cNvSpPr>
          <p:nvPr/>
        </p:nvSpPr>
        <p:spPr>
          <a:xfrm>
            <a:off x="830186" y="2520489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02</a:t>
            </a:r>
          </a:p>
        </p:txBody>
      </p:sp>
      <p:sp>
        <p:nvSpPr>
          <p:cNvPr id="26" name="Google Shape;2686;p43">
            <a:extLst>
              <a:ext uri="{FF2B5EF4-FFF2-40B4-BE49-F238E27FC236}">
                <a16:creationId xmlns:a16="http://schemas.microsoft.com/office/drawing/2014/main" id="{CD336EB9-FEC3-79B2-5987-107D945FEDA0}"/>
              </a:ext>
            </a:extLst>
          </p:cNvPr>
          <p:cNvSpPr txBox="1">
            <a:spLocks/>
          </p:cNvSpPr>
          <p:nvPr/>
        </p:nvSpPr>
        <p:spPr>
          <a:xfrm>
            <a:off x="1632700" y="2440594"/>
            <a:ext cx="2177300" cy="6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hu-HU" dirty="0"/>
              <a:t>The </a:t>
            </a:r>
            <a:r>
              <a:rPr lang="en-US" dirty="0"/>
              <a:t>CPU</a:t>
            </a:r>
            <a:br>
              <a:rPr lang="en-US" dirty="0"/>
            </a:br>
            <a:r>
              <a:rPr lang="en-US" dirty="0"/>
              <a:t>Cooler</a:t>
            </a:r>
            <a:endParaRPr lang="hu-HU" dirty="0"/>
          </a:p>
        </p:txBody>
      </p:sp>
      <p:grpSp>
        <p:nvGrpSpPr>
          <p:cNvPr id="27" name="Icon3">
            <a:extLst>
              <a:ext uri="{FF2B5EF4-FFF2-40B4-BE49-F238E27FC236}">
                <a16:creationId xmlns:a16="http://schemas.microsoft.com/office/drawing/2014/main" id="{C605D880-5E44-E141-F7AF-3DE2D67720F5}"/>
              </a:ext>
            </a:extLst>
          </p:cNvPr>
          <p:cNvGrpSpPr/>
          <p:nvPr/>
        </p:nvGrpSpPr>
        <p:grpSpPr>
          <a:xfrm>
            <a:off x="834423" y="3424666"/>
            <a:ext cx="677052" cy="677052"/>
            <a:chOff x="851175" y="1582401"/>
            <a:chExt cx="964872" cy="964872"/>
          </a:xfrm>
        </p:grpSpPr>
        <p:sp>
          <p:nvSpPr>
            <p:cNvPr id="28" name="Icon32">
              <a:extLst>
                <a:ext uri="{FF2B5EF4-FFF2-40B4-BE49-F238E27FC236}">
                  <a16:creationId xmlns:a16="http://schemas.microsoft.com/office/drawing/2014/main" id="{915CC1F2-6BC6-CEFE-4495-63BFEB866AC8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Icon31">
              <a:extLst>
                <a:ext uri="{FF2B5EF4-FFF2-40B4-BE49-F238E27FC236}">
                  <a16:creationId xmlns:a16="http://schemas.microsoft.com/office/drawing/2014/main" id="{8D931FAE-097F-38DD-FCDA-8C65A62B122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2683;p43">
            <a:extLst>
              <a:ext uri="{FF2B5EF4-FFF2-40B4-BE49-F238E27FC236}">
                <a16:creationId xmlns:a16="http://schemas.microsoft.com/office/drawing/2014/main" id="{C30E8391-1CBA-CF1B-B1A4-F8AE8D98A4EE}"/>
              </a:ext>
            </a:extLst>
          </p:cNvPr>
          <p:cNvSpPr txBox="1">
            <a:spLocks/>
          </p:cNvSpPr>
          <p:nvPr/>
        </p:nvSpPr>
        <p:spPr>
          <a:xfrm>
            <a:off x="830186" y="3513591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03</a:t>
            </a:r>
          </a:p>
        </p:txBody>
      </p:sp>
      <p:sp>
        <p:nvSpPr>
          <p:cNvPr id="31" name="Google Shape;2686;p43">
            <a:extLst>
              <a:ext uri="{FF2B5EF4-FFF2-40B4-BE49-F238E27FC236}">
                <a16:creationId xmlns:a16="http://schemas.microsoft.com/office/drawing/2014/main" id="{6D9895DC-A3D9-ABE7-F35C-445D207E1D5A}"/>
              </a:ext>
            </a:extLst>
          </p:cNvPr>
          <p:cNvSpPr txBox="1">
            <a:spLocks/>
          </p:cNvSpPr>
          <p:nvPr/>
        </p:nvSpPr>
        <p:spPr>
          <a:xfrm>
            <a:off x="1647106" y="3428897"/>
            <a:ext cx="1876333" cy="67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Motherboard</a:t>
            </a:r>
            <a:endParaRPr lang="hu-HU" dirty="0"/>
          </a:p>
        </p:txBody>
      </p:sp>
      <p:grpSp>
        <p:nvGrpSpPr>
          <p:cNvPr id="32" name="Icon4">
            <a:extLst>
              <a:ext uri="{FF2B5EF4-FFF2-40B4-BE49-F238E27FC236}">
                <a16:creationId xmlns:a16="http://schemas.microsoft.com/office/drawing/2014/main" id="{476CD571-C78F-E4B7-4971-69B36428B159}"/>
              </a:ext>
            </a:extLst>
          </p:cNvPr>
          <p:cNvGrpSpPr/>
          <p:nvPr/>
        </p:nvGrpSpPr>
        <p:grpSpPr>
          <a:xfrm>
            <a:off x="3520473" y="1437021"/>
            <a:ext cx="677052" cy="677052"/>
            <a:chOff x="851175" y="1582401"/>
            <a:chExt cx="964872" cy="964872"/>
          </a:xfrm>
        </p:grpSpPr>
        <p:sp>
          <p:nvSpPr>
            <p:cNvPr id="33" name="Icon42">
              <a:extLst>
                <a:ext uri="{FF2B5EF4-FFF2-40B4-BE49-F238E27FC236}">
                  <a16:creationId xmlns:a16="http://schemas.microsoft.com/office/drawing/2014/main" id="{6E3E775A-29FB-9DF4-03DF-B0C97912A33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Icon41">
              <a:extLst>
                <a:ext uri="{FF2B5EF4-FFF2-40B4-BE49-F238E27FC236}">
                  <a16:creationId xmlns:a16="http://schemas.microsoft.com/office/drawing/2014/main" id="{E874C7CA-B8CF-93A9-A371-8122065D6EC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2683;p43">
            <a:extLst>
              <a:ext uri="{FF2B5EF4-FFF2-40B4-BE49-F238E27FC236}">
                <a16:creationId xmlns:a16="http://schemas.microsoft.com/office/drawing/2014/main" id="{BF521EB3-8648-4DCE-09D4-43358857EE0D}"/>
              </a:ext>
            </a:extLst>
          </p:cNvPr>
          <p:cNvSpPr txBox="1">
            <a:spLocks/>
          </p:cNvSpPr>
          <p:nvPr/>
        </p:nvSpPr>
        <p:spPr>
          <a:xfrm>
            <a:off x="3516236" y="1525946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04</a:t>
            </a:r>
          </a:p>
        </p:txBody>
      </p:sp>
      <p:sp>
        <p:nvSpPr>
          <p:cNvPr id="36" name="Google Shape;2686;p43">
            <a:extLst>
              <a:ext uri="{FF2B5EF4-FFF2-40B4-BE49-F238E27FC236}">
                <a16:creationId xmlns:a16="http://schemas.microsoft.com/office/drawing/2014/main" id="{60302BF2-03A5-4627-AEDF-95C0AE80FAB3}"/>
              </a:ext>
            </a:extLst>
          </p:cNvPr>
          <p:cNvSpPr txBox="1">
            <a:spLocks/>
          </p:cNvSpPr>
          <p:nvPr/>
        </p:nvSpPr>
        <p:spPr>
          <a:xfrm>
            <a:off x="4325134" y="1593979"/>
            <a:ext cx="1348625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RAM</a:t>
            </a:r>
            <a:endParaRPr lang="hu-HU" dirty="0"/>
          </a:p>
        </p:txBody>
      </p:sp>
      <p:grpSp>
        <p:nvGrpSpPr>
          <p:cNvPr id="37" name="Icon5">
            <a:extLst>
              <a:ext uri="{FF2B5EF4-FFF2-40B4-BE49-F238E27FC236}">
                <a16:creationId xmlns:a16="http://schemas.microsoft.com/office/drawing/2014/main" id="{A5C09C59-CCEC-E003-7782-B0B271F83314}"/>
              </a:ext>
            </a:extLst>
          </p:cNvPr>
          <p:cNvGrpSpPr/>
          <p:nvPr/>
        </p:nvGrpSpPr>
        <p:grpSpPr>
          <a:xfrm>
            <a:off x="3520473" y="2436717"/>
            <a:ext cx="677052" cy="677052"/>
            <a:chOff x="851175" y="1582401"/>
            <a:chExt cx="964872" cy="964872"/>
          </a:xfrm>
        </p:grpSpPr>
        <p:sp>
          <p:nvSpPr>
            <p:cNvPr id="38" name="Icon52">
              <a:extLst>
                <a:ext uri="{FF2B5EF4-FFF2-40B4-BE49-F238E27FC236}">
                  <a16:creationId xmlns:a16="http://schemas.microsoft.com/office/drawing/2014/main" id="{56CF290A-FC7E-9A98-E2C7-E64FAAB9707B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Icon51">
              <a:extLst>
                <a:ext uri="{FF2B5EF4-FFF2-40B4-BE49-F238E27FC236}">
                  <a16:creationId xmlns:a16="http://schemas.microsoft.com/office/drawing/2014/main" id="{76BDC96F-DB99-845B-1738-75E49EA1A8D3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2683;p43">
            <a:extLst>
              <a:ext uri="{FF2B5EF4-FFF2-40B4-BE49-F238E27FC236}">
                <a16:creationId xmlns:a16="http://schemas.microsoft.com/office/drawing/2014/main" id="{DF91FB53-94CB-52D1-303F-08ABE34EF5C5}"/>
              </a:ext>
            </a:extLst>
          </p:cNvPr>
          <p:cNvSpPr txBox="1">
            <a:spLocks/>
          </p:cNvSpPr>
          <p:nvPr/>
        </p:nvSpPr>
        <p:spPr>
          <a:xfrm>
            <a:off x="3516236" y="2525642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05</a:t>
            </a:r>
          </a:p>
        </p:txBody>
      </p:sp>
      <p:sp>
        <p:nvSpPr>
          <p:cNvPr id="41" name="Google Shape;2686;p43">
            <a:extLst>
              <a:ext uri="{FF2B5EF4-FFF2-40B4-BE49-F238E27FC236}">
                <a16:creationId xmlns:a16="http://schemas.microsoft.com/office/drawing/2014/main" id="{F69A839A-0B45-237A-CDDE-A66A24C2880D}"/>
              </a:ext>
            </a:extLst>
          </p:cNvPr>
          <p:cNvSpPr txBox="1">
            <a:spLocks/>
          </p:cNvSpPr>
          <p:nvPr/>
        </p:nvSpPr>
        <p:spPr>
          <a:xfrm>
            <a:off x="4325134" y="2593675"/>
            <a:ext cx="1348625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GPU</a:t>
            </a:r>
            <a:endParaRPr lang="hu-HU" dirty="0"/>
          </a:p>
        </p:txBody>
      </p:sp>
      <p:grpSp>
        <p:nvGrpSpPr>
          <p:cNvPr id="42" name="Icon6">
            <a:extLst>
              <a:ext uri="{FF2B5EF4-FFF2-40B4-BE49-F238E27FC236}">
                <a16:creationId xmlns:a16="http://schemas.microsoft.com/office/drawing/2014/main" id="{E3F70F00-02CD-3FF1-D8D3-412FC28FBFFE}"/>
              </a:ext>
            </a:extLst>
          </p:cNvPr>
          <p:cNvGrpSpPr/>
          <p:nvPr/>
        </p:nvGrpSpPr>
        <p:grpSpPr>
          <a:xfrm>
            <a:off x="3520473" y="3428897"/>
            <a:ext cx="677052" cy="677052"/>
            <a:chOff x="851175" y="1582401"/>
            <a:chExt cx="964872" cy="964872"/>
          </a:xfrm>
        </p:grpSpPr>
        <p:sp>
          <p:nvSpPr>
            <p:cNvPr id="43" name="Icon62">
              <a:extLst>
                <a:ext uri="{FF2B5EF4-FFF2-40B4-BE49-F238E27FC236}">
                  <a16:creationId xmlns:a16="http://schemas.microsoft.com/office/drawing/2014/main" id="{1C3E90D7-9813-8E17-FCB2-72A0B64B9116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Icon61">
              <a:extLst>
                <a:ext uri="{FF2B5EF4-FFF2-40B4-BE49-F238E27FC236}">
                  <a16:creationId xmlns:a16="http://schemas.microsoft.com/office/drawing/2014/main" id="{8FA2BABC-9AB9-00F5-CCFF-9D6FEF9F1B1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2683;p43">
            <a:extLst>
              <a:ext uri="{FF2B5EF4-FFF2-40B4-BE49-F238E27FC236}">
                <a16:creationId xmlns:a16="http://schemas.microsoft.com/office/drawing/2014/main" id="{FEA97C3C-637B-25EB-7BD0-0127016CBC1F}"/>
              </a:ext>
            </a:extLst>
          </p:cNvPr>
          <p:cNvSpPr txBox="1">
            <a:spLocks/>
          </p:cNvSpPr>
          <p:nvPr/>
        </p:nvSpPr>
        <p:spPr>
          <a:xfrm>
            <a:off x="3516236" y="3517822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06</a:t>
            </a:r>
          </a:p>
        </p:txBody>
      </p:sp>
      <p:sp>
        <p:nvSpPr>
          <p:cNvPr id="46" name="Google Shape;2686;p43">
            <a:extLst>
              <a:ext uri="{FF2B5EF4-FFF2-40B4-BE49-F238E27FC236}">
                <a16:creationId xmlns:a16="http://schemas.microsoft.com/office/drawing/2014/main" id="{7752C38F-6C6B-7685-A075-1868BF612D25}"/>
              </a:ext>
            </a:extLst>
          </p:cNvPr>
          <p:cNvSpPr txBox="1">
            <a:spLocks/>
          </p:cNvSpPr>
          <p:nvPr/>
        </p:nvSpPr>
        <p:spPr>
          <a:xfrm>
            <a:off x="4325134" y="3420544"/>
            <a:ext cx="1468073" cy="56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Power Supply</a:t>
            </a:r>
            <a:endParaRPr lang="hu-HU" dirty="0"/>
          </a:p>
        </p:txBody>
      </p:sp>
      <p:grpSp>
        <p:nvGrpSpPr>
          <p:cNvPr id="47" name="Icon7">
            <a:extLst>
              <a:ext uri="{FF2B5EF4-FFF2-40B4-BE49-F238E27FC236}">
                <a16:creationId xmlns:a16="http://schemas.microsoft.com/office/drawing/2014/main" id="{AB2242AD-2A62-7EBE-E4E2-92B21507BDF3}"/>
              </a:ext>
            </a:extLst>
          </p:cNvPr>
          <p:cNvGrpSpPr/>
          <p:nvPr/>
        </p:nvGrpSpPr>
        <p:grpSpPr>
          <a:xfrm>
            <a:off x="6206523" y="1417652"/>
            <a:ext cx="677052" cy="677052"/>
            <a:chOff x="851175" y="1582401"/>
            <a:chExt cx="964872" cy="964872"/>
          </a:xfrm>
        </p:grpSpPr>
        <p:sp>
          <p:nvSpPr>
            <p:cNvPr id="48" name="Icon72">
              <a:extLst>
                <a:ext uri="{FF2B5EF4-FFF2-40B4-BE49-F238E27FC236}">
                  <a16:creationId xmlns:a16="http://schemas.microsoft.com/office/drawing/2014/main" id="{F388F4C2-0F68-3815-4AAD-9613F727F471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Icon71">
              <a:extLst>
                <a:ext uri="{FF2B5EF4-FFF2-40B4-BE49-F238E27FC236}">
                  <a16:creationId xmlns:a16="http://schemas.microsoft.com/office/drawing/2014/main" id="{F340B747-C22D-4AFF-49DC-BE57750035E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2683;p43">
            <a:extLst>
              <a:ext uri="{FF2B5EF4-FFF2-40B4-BE49-F238E27FC236}">
                <a16:creationId xmlns:a16="http://schemas.microsoft.com/office/drawing/2014/main" id="{9AFD361D-5C1B-875C-E3F6-D8EAB61DB464}"/>
              </a:ext>
            </a:extLst>
          </p:cNvPr>
          <p:cNvSpPr txBox="1">
            <a:spLocks/>
          </p:cNvSpPr>
          <p:nvPr/>
        </p:nvSpPr>
        <p:spPr>
          <a:xfrm>
            <a:off x="6202286" y="1506577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07</a:t>
            </a:r>
          </a:p>
        </p:txBody>
      </p:sp>
      <p:sp>
        <p:nvSpPr>
          <p:cNvPr id="51" name="Google Shape;2686;p43">
            <a:extLst>
              <a:ext uri="{FF2B5EF4-FFF2-40B4-BE49-F238E27FC236}">
                <a16:creationId xmlns:a16="http://schemas.microsoft.com/office/drawing/2014/main" id="{4F1A7D19-4F6B-D692-13D6-D9242FB384BB}"/>
              </a:ext>
            </a:extLst>
          </p:cNvPr>
          <p:cNvSpPr txBox="1">
            <a:spLocks/>
          </p:cNvSpPr>
          <p:nvPr/>
        </p:nvSpPr>
        <p:spPr>
          <a:xfrm>
            <a:off x="7008444" y="1593979"/>
            <a:ext cx="1348625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Storage</a:t>
            </a:r>
            <a:endParaRPr lang="hu-HU" dirty="0"/>
          </a:p>
        </p:txBody>
      </p:sp>
      <p:grpSp>
        <p:nvGrpSpPr>
          <p:cNvPr id="52" name="Icon8">
            <a:extLst>
              <a:ext uri="{FF2B5EF4-FFF2-40B4-BE49-F238E27FC236}">
                <a16:creationId xmlns:a16="http://schemas.microsoft.com/office/drawing/2014/main" id="{209AECC0-48F2-4342-B1A6-16492D1E4223}"/>
              </a:ext>
            </a:extLst>
          </p:cNvPr>
          <p:cNvGrpSpPr/>
          <p:nvPr/>
        </p:nvGrpSpPr>
        <p:grpSpPr>
          <a:xfrm>
            <a:off x="6206523" y="2412200"/>
            <a:ext cx="677052" cy="677052"/>
            <a:chOff x="851175" y="1582401"/>
            <a:chExt cx="964872" cy="964872"/>
          </a:xfrm>
        </p:grpSpPr>
        <p:sp>
          <p:nvSpPr>
            <p:cNvPr id="53" name="Icon82">
              <a:extLst>
                <a:ext uri="{FF2B5EF4-FFF2-40B4-BE49-F238E27FC236}">
                  <a16:creationId xmlns:a16="http://schemas.microsoft.com/office/drawing/2014/main" id="{EE7C92F6-3D31-7C92-0E7E-32EC575309E0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Icon81">
              <a:extLst>
                <a:ext uri="{FF2B5EF4-FFF2-40B4-BE49-F238E27FC236}">
                  <a16:creationId xmlns:a16="http://schemas.microsoft.com/office/drawing/2014/main" id="{F3DB9FA7-F4FB-8190-544F-F954D9D8D4C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2683;p43">
            <a:extLst>
              <a:ext uri="{FF2B5EF4-FFF2-40B4-BE49-F238E27FC236}">
                <a16:creationId xmlns:a16="http://schemas.microsoft.com/office/drawing/2014/main" id="{E9889F9F-904F-ACC7-8135-F93C6C2237E6}"/>
              </a:ext>
            </a:extLst>
          </p:cNvPr>
          <p:cNvSpPr txBox="1">
            <a:spLocks/>
          </p:cNvSpPr>
          <p:nvPr/>
        </p:nvSpPr>
        <p:spPr>
          <a:xfrm>
            <a:off x="6202286" y="2501125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08</a:t>
            </a:r>
          </a:p>
        </p:txBody>
      </p:sp>
      <p:sp>
        <p:nvSpPr>
          <p:cNvPr id="56" name="Google Shape;2686;p43">
            <a:extLst>
              <a:ext uri="{FF2B5EF4-FFF2-40B4-BE49-F238E27FC236}">
                <a16:creationId xmlns:a16="http://schemas.microsoft.com/office/drawing/2014/main" id="{462D3E3C-43EA-C858-3DCA-39E9D7F19870}"/>
              </a:ext>
            </a:extLst>
          </p:cNvPr>
          <p:cNvSpPr txBox="1">
            <a:spLocks/>
          </p:cNvSpPr>
          <p:nvPr/>
        </p:nvSpPr>
        <p:spPr>
          <a:xfrm>
            <a:off x="7008444" y="2588527"/>
            <a:ext cx="1593738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Case</a:t>
            </a:r>
            <a:endParaRPr lang="hu-HU" dirty="0"/>
          </a:p>
        </p:txBody>
      </p:sp>
      <p:grpSp>
        <p:nvGrpSpPr>
          <p:cNvPr id="62" name="Icon9">
            <a:extLst>
              <a:ext uri="{FF2B5EF4-FFF2-40B4-BE49-F238E27FC236}">
                <a16:creationId xmlns:a16="http://schemas.microsoft.com/office/drawing/2014/main" id="{9EB06BF4-EAF4-D4C3-E2DB-0A76B0793FC3}"/>
              </a:ext>
            </a:extLst>
          </p:cNvPr>
          <p:cNvGrpSpPr/>
          <p:nvPr/>
        </p:nvGrpSpPr>
        <p:grpSpPr>
          <a:xfrm>
            <a:off x="6202286" y="3424666"/>
            <a:ext cx="677052" cy="677052"/>
            <a:chOff x="851175" y="1582401"/>
            <a:chExt cx="964872" cy="964872"/>
          </a:xfrm>
        </p:grpSpPr>
        <p:sp>
          <p:nvSpPr>
            <p:cNvPr id="63" name="Icon92">
              <a:extLst>
                <a:ext uri="{FF2B5EF4-FFF2-40B4-BE49-F238E27FC236}">
                  <a16:creationId xmlns:a16="http://schemas.microsoft.com/office/drawing/2014/main" id="{19479C9D-ACBE-129D-6177-99EA63C0906C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Icon91">
              <a:extLst>
                <a:ext uri="{FF2B5EF4-FFF2-40B4-BE49-F238E27FC236}">
                  <a16:creationId xmlns:a16="http://schemas.microsoft.com/office/drawing/2014/main" id="{28335314-D302-F5CB-83C3-DF38986ECBA1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2" name="Google Shape;2683;p43">
            <a:extLst>
              <a:ext uri="{FF2B5EF4-FFF2-40B4-BE49-F238E27FC236}">
                <a16:creationId xmlns:a16="http://schemas.microsoft.com/office/drawing/2014/main" id="{F07545AB-89C0-632E-35B6-E36D017D0CBF}"/>
              </a:ext>
            </a:extLst>
          </p:cNvPr>
          <p:cNvSpPr txBox="1">
            <a:spLocks/>
          </p:cNvSpPr>
          <p:nvPr/>
        </p:nvSpPr>
        <p:spPr>
          <a:xfrm>
            <a:off x="6198049" y="3513591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09</a:t>
            </a:r>
          </a:p>
        </p:txBody>
      </p:sp>
      <p:sp>
        <p:nvSpPr>
          <p:cNvPr id="2693" name="Google Shape;2686;p43">
            <a:extLst>
              <a:ext uri="{FF2B5EF4-FFF2-40B4-BE49-F238E27FC236}">
                <a16:creationId xmlns:a16="http://schemas.microsoft.com/office/drawing/2014/main" id="{2A35B728-4651-088F-3649-2BB48E9BAFAD}"/>
              </a:ext>
            </a:extLst>
          </p:cNvPr>
          <p:cNvSpPr txBox="1">
            <a:spLocks/>
          </p:cNvSpPr>
          <p:nvPr/>
        </p:nvSpPr>
        <p:spPr>
          <a:xfrm>
            <a:off x="7004207" y="3600993"/>
            <a:ext cx="1593738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Peripherals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2250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!!Icon2">
            <a:extLst>
              <a:ext uri="{FF2B5EF4-FFF2-40B4-BE49-F238E27FC236}">
                <a16:creationId xmlns:a16="http://schemas.microsoft.com/office/drawing/2014/main" id="{624198EE-481C-250D-CA32-ECE1F115E6B4}"/>
              </a:ext>
            </a:extLst>
          </p:cNvPr>
          <p:cNvGrpSpPr/>
          <p:nvPr/>
        </p:nvGrpSpPr>
        <p:grpSpPr>
          <a:xfrm>
            <a:off x="1087426" y="421170"/>
            <a:ext cx="673200" cy="677051"/>
            <a:chOff x="851175" y="1582401"/>
            <a:chExt cx="964872" cy="964872"/>
          </a:xfrm>
        </p:grpSpPr>
        <p:sp>
          <p:nvSpPr>
            <p:cNvPr id="23" name="Icon22">
              <a:extLst>
                <a:ext uri="{FF2B5EF4-FFF2-40B4-BE49-F238E27FC236}">
                  <a16:creationId xmlns:a16="http://schemas.microsoft.com/office/drawing/2014/main" id="{AB497B82-1487-13CB-CB5C-50CE910A962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Icon21">
              <a:extLst>
                <a:ext uri="{FF2B5EF4-FFF2-40B4-BE49-F238E27FC236}">
                  <a16:creationId xmlns:a16="http://schemas.microsoft.com/office/drawing/2014/main" id="{5FD7AABF-ECCE-7372-0627-13DA9CF357D5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4B798BDD-A9F5-D89E-E582-9FAEFFB2E64C}"/>
              </a:ext>
            </a:extLst>
          </p:cNvPr>
          <p:cNvSpPr txBox="1"/>
          <p:nvPr/>
        </p:nvSpPr>
        <p:spPr>
          <a:xfrm>
            <a:off x="4780862" y="1631172"/>
            <a:ext cx="382387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chemeClr val="bg1"/>
              </a:buClr>
            </a:pPr>
            <a:r>
              <a:rPr lang="en-US" sz="2400" dirty="0" err="1">
                <a:solidFill>
                  <a:schemeClr val="bg1"/>
                </a:solidFill>
                <a:latin typeface="Play" panose="020B0604020202020204" charset="0"/>
              </a:rPr>
              <a:t>DeepCool</a:t>
            </a:r>
            <a:r>
              <a:rPr lang="en-US" sz="2400" dirty="0">
                <a:solidFill>
                  <a:schemeClr val="bg1"/>
                </a:solidFill>
                <a:latin typeface="Play" panose="020B0604020202020204" charset="0"/>
              </a:rPr>
              <a:t> AK400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Quite good CPU cooler for its price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Gets the job done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Retails for $29,99</a:t>
            </a:r>
            <a:b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</a:br>
            <a:r>
              <a:rPr lang="en-US" sz="1200" dirty="0">
                <a:solidFill>
                  <a:schemeClr val="bg1"/>
                </a:solidFill>
                <a:latin typeface="Play" panose="020B0604020202020204" charset="0"/>
              </a:rPr>
              <a:t>(at </a:t>
            </a:r>
            <a:r>
              <a:rPr lang="en-US" sz="1200" dirty="0" err="1">
                <a:solidFill>
                  <a:schemeClr val="bg1"/>
                </a:solidFill>
                <a:latin typeface="Play" panose="020B0604020202020204" charset="0"/>
              </a:rPr>
              <a:t>MicroCenter</a:t>
            </a:r>
            <a:r>
              <a:rPr lang="en-US" sz="1200" dirty="0">
                <a:solidFill>
                  <a:schemeClr val="bg1"/>
                </a:solidFill>
                <a:latin typeface="Play" panose="020B0604020202020204" charset="0"/>
              </a:rPr>
              <a:t>)</a:t>
            </a:r>
            <a:endParaRPr lang="en-US" sz="1800" dirty="0">
              <a:solidFill>
                <a:schemeClr val="bg1"/>
              </a:solidFill>
              <a:latin typeface="Play" panose="020B0604020202020204" charset="0"/>
            </a:endParaRPr>
          </a:p>
        </p:txBody>
      </p:sp>
      <p:sp>
        <p:nvSpPr>
          <p:cNvPr id="5" name="Google Shape;2683;p43">
            <a:extLst>
              <a:ext uri="{FF2B5EF4-FFF2-40B4-BE49-F238E27FC236}">
                <a16:creationId xmlns:a16="http://schemas.microsoft.com/office/drawing/2014/main" id="{6C8A2D39-F195-5E30-6821-9789201E6009}"/>
              </a:ext>
            </a:extLst>
          </p:cNvPr>
          <p:cNvSpPr txBox="1">
            <a:spLocks/>
          </p:cNvSpPr>
          <p:nvPr/>
        </p:nvSpPr>
        <p:spPr>
          <a:xfrm>
            <a:off x="1076371" y="521994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02</a:t>
            </a:r>
          </a:p>
        </p:txBody>
      </p:sp>
      <p:sp>
        <p:nvSpPr>
          <p:cNvPr id="11" name="Google Shape;2686;p43">
            <a:extLst>
              <a:ext uri="{FF2B5EF4-FFF2-40B4-BE49-F238E27FC236}">
                <a16:creationId xmlns:a16="http://schemas.microsoft.com/office/drawing/2014/main" id="{BA782024-15CD-0292-95FC-DCEF8B8119A1}"/>
              </a:ext>
            </a:extLst>
          </p:cNvPr>
          <p:cNvSpPr txBox="1">
            <a:spLocks/>
          </p:cNvSpPr>
          <p:nvPr/>
        </p:nvSpPr>
        <p:spPr>
          <a:xfrm>
            <a:off x="1878884" y="442099"/>
            <a:ext cx="4193669" cy="6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hu-HU" sz="3600" dirty="0"/>
              <a:t>The </a:t>
            </a:r>
            <a:r>
              <a:rPr lang="en-US" sz="3600" dirty="0"/>
              <a:t>CPU Cooler</a:t>
            </a:r>
            <a:endParaRPr lang="hu-HU" sz="3600" dirty="0"/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14F55EA4-69AB-4918-5071-11691546D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9951" y="1026131"/>
            <a:ext cx="6987951" cy="365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04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5" name="Icon1"/>
          <p:cNvGrpSpPr>
            <a:grpSpLocks/>
          </p:cNvGrpSpPr>
          <p:nvPr/>
        </p:nvGrpSpPr>
        <p:grpSpPr>
          <a:xfrm>
            <a:off x="834423" y="1437021"/>
            <a:ext cx="677052" cy="677052"/>
            <a:chOff x="851175" y="1582401"/>
            <a:chExt cx="964872" cy="964872"/>
          </a:xfrm>
        </p:grpSpPr>
        <p:sp>
          <p:nvSpPr>
            <p:cNvPr id="2676" name="Icon12"/>
            <p:cNvSpPr>
              <a:spLocks/>
            </p:cNvSpPr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Icon11"/>
            <p:cNvSpPr>
              <a:spLocks/>
            </p:cNvSpPr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!!Icon2">
            <a:extLst>
              <a:ext uri="{FF2B5EF4-FFF2-40B4-BE49-F238E27FC236}">
                <a16:creationId xmlns:a16="http://schemas.microsoft.com/office/drawing/2014/main" id="{0E6F9A71-04CE-6351-D928-02E011BD50C1}"/>
              </a:ext>
            </a:extLst>
          </p:cNvPr>
          <p:cNvGrpSpPr/>
          <p:nvPr/>
        </p:nvGrpSpPr>
        <p:grpSpPr>
          <a:xfrm>
            <a:off x="834423" y="2431563"/>
            <a:ext cx="673200" cy="677051"/>
            <a:chOff x="851175" y="1582401"/>
            <a:chExt cx="964872" cy="964872"/>
          </a:xfrm>
        </p:grpSpPr>
        <p:sp>
          <p:nvSpPr>
            <p:cNvPr id="23" name="Icon22">
              <a:extLst>
                <a:ext uri="{FF2B5EF4-FFF2-40B4-BE49-F238E27FC236}">
                  <a16:creationId xmlns:a16="http://schemas.microsoft.com/office/drawing/2014/main" id="{2A9F7C73-9C1D-F2F6-DCAE-A100E37D4086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Icon21">
              <a:extLst>
                <a:ext uri="{FF2B5EF4-FFF2-40B4-BE49-F238E27FC236}">
                  <a16:creationId xmlns:a16="http://schemas.microsoft.com/office/drawing/2014/main" id="{69B1DB78-FC83-6029-4EE7-25C11152E833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8" name="Google Shape;2678;p4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2683" name="Google Shape;2683;p43"/>
          <p:cNvSpPr txBox="1">
            <a:spLocks noGrp="1"/>
          </p:cNvSpPr>
          <p:nvPr>
            <p:ph type="title" idx="5"/>
          </p:nvPr>
        </p:nvSpPr>
        <p:spPr>
          <a:xfrm>
            <a:off x="830186" y="1525946"/>
            <a:ext cx="684255" cy="4754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01</a:t>
            </a:r>
            <a:endParaRPr sz="2800" dirty="0"/>
          </a:p>
        </p:txBody>
      </p:sp>
      <p:sp>
        <p:nvSpPr>
          <p:cNvPr id="2686" name="Google Shape;2686;p43"/>
          <p:cNvSpPr txBox="1">
            <a:spLocks noGrp="1"/>
          </p:cNvSpPr>
          <p:nvPr>
            <p:ph type="subTitle" idx="8"/>
          </p:nvPr>
        </p:nvSpPr>
        <p:spPr>
          <a:xfrm>
            <a:off x="1632700" y="1613348"/>
            <a:ext cx="1348625" cy="300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CPU</a:t>
            </a:r>
            <a:endParaRPr dirty="0"/>
          </a:p>
        </p:txBody>
      </p:sp>
      <p:sp>
        <p:nvSpPr>
          <p:cNvPr id="25" name="Google Shape;2683;p43">
            <a:extLst>
              <a:ext uri="{FF2B5EF4-FFF2-40B4-BE49-F238E27FC236}">
                <a16:creationId xmlns:a16="http://schemas.microsoft.com/office/drawing/2014/main" id="{6466E6E0-0C73-40E3-D358-47D8A19EF829}"/>
              </a:ext>
            </a:extLst>
          </p:cNvPr>
          <p:cNvSpPr txBox="1">
            <a:spLocks/>
          </p:cNvSpPr>
          <p:nvPr/>
        </p:nvSpPr>
        <p:spPr>
          <a:xfrm>
            <a:off x="830186" y="2520489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02</a:t>
            </a:r>
          </a:p>
        </p:txBody>
      </p:sp>
      <p:sp>
        <p:nvSpPr>
          <p:cNvPr id="26" name="Google Shape;2686;p43">
            <a:extLst>
              <a:ext uri="{FF2B5EF4-FFF2-40B4-BE49-F238E27FC236}">
                <a16:creationId xmlns:a16="http://schemas.microsoft.com/office/drawing/2014/main" id="{CD336EB9-FEC3-79B2-5987-107D945FEDA0}"/>
              </a:ext>
            </a:extLst>
          </p:cNvPr>
          <p:cNvSpPr txBox="1">
            <a:spLocks/>
          </p:cNvSpPr>
          <p:nvPr/>
        </p:nvSpPr>
        <p:spPr>
          <a:xfrm>
            <a:off x="1632700" y="2440594"/>
            <a:ext cx="2177300" cy="6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hu-HU" dirty="0"/>
              <a:t>The </a:t>
            </a:r>
            <a:r>
              <a:rPr lang="en-US" dirty="0"/>
              <a:t>CPU</a:t>
            </a:r>
            <a:br>
              <a:rPr lang="en-US" dirty="0"/>
            </a:br>
            <a:r>
              <a:rPr lang="en-US" dirty="0"/>
              <a:t>Cooler</a:t>
            </a:r>
            <a:endParaRPr lang="hu-HU" dirty="0"/>
          </a:p>
        </p:txBody>
      </p:sp>
      <p:grpSp>
        <p:nvGrpSpPr>
          <p:cNvPr id="27" name="!!Icon3">
            <a:extLst>
              <a:ext uri="{FF2B5EF4-FFF2-40B4-BE49-F238E27FC236}">
                <a16:creationId xmlns:a16="http://schemas.microsoft.com/office/drawing/2014/main" id="{C605D880-5E44-E141-F7AF-3DE2D67720F5}"/>
              </a:ext>
            </a:extLst>
          </p:cNvPr>
          <p:cNvGrpSpPr/>
          <p:nvPr/>
        </p:nvGrpSpPr>
        <p:grpSpPr>
          <a:xfrm>
            <a:off x="834423" y="3424666"/>
            <a:ext cx="677052" cy="677052"/>
            <a:chOff x="851175" y="1582401"/>
            <a:chExt cx="964872" cy="964872"/>
          </a:xfrm>
        </p:grpSpPr>
        <p:sp>
          <p:nvSpPr>
            <p:cNvPr id="28" name="Icon32">
              <a:extLst>
                <a:ext uri="{FF2B5EF4-FFF2-40B4-BE49-F238E27FC236}">
                  <a16:creationId xmlns:a16="http://schemas.microsoft.com/office/drawing/2014/main" id="{915CC1F2-6BC6-CEFE-4495-63BFEB866AC8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Icon31">
              <a:extLst>
                <a:ext uri="{FF2B5EF4-FFF2-40B4-BE49-F238E27FC236}">
                  <a16:creationId xmlns:a16="http://schemas.microsoft.com/office/drawing/2014/main" id="{8D931FAE-097F-38DD-FCDA-8C65A62B122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2683;p43">
            <a:extLst>
              <a:ext uri="{FF2B5EF4-FFF2-40B4-BE49-F238E27FC236}">
                <a16:creationId xmlns:a16="http://schemas.microsoft.com/office/drawing/2014/main" id="{C30E8391-1CBA-CF1B-B1A4-F8AE8D98A4EE}"/>
              </a:ext>
            </a:extLst>
          </p:cNvPr>
          <p:cNvSpPr txBox="1">
            <a:spLocks/>
          </p:cNvSpPr>
          <p:nvPr/>
        </p:nvSpPr>
        <p:spPr>
          <a:xfrm>
            <a:off x="830186" y="3513591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03</a:t>
            </a:r>
          </a:p>
        </p:txBody>
      </p:sp>
      <p:sp>
        <p:nvSpPr>
          <p:cNvPr id="31" name="Google Shape;2686;p43">
            <a:extLst>
              <a:ext uri="{FF2B5EF4-FFF2-40B4-BE49-F238E27FC236}">
                <a16:creationId xmlns:a16="http://schemas.microsoft.com/office/drawing/2014/main" id="{6D9895DC-A3D9-ABE7-F35C-445D207E1D5A}"/>
              </a:ext>
            </a:extLst>
          </p:cNvPr>
          <p:cNvSpPr txBox="1">
            <a:spLocks/>
          </p:cNvSpPr>
          <p:nvPr/>
        </p:nvSpPr>
        <p:spPr>
          <a:xfrm>
            <a:off x="1647106" y="3428897"/>
            <a:ext cx="1876333" cy="67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Motherboard</a:t>
            </a:r>
            <a:endParaRPr lang="hu-HU" dirty="0"/>
          </a:p>
        </p:txBody>
      </p:sp>
      <p:grpSp>
        <p:nvGrpSpPr>
          <p:cNvPr id="32" name="Icon4">
            <a:extLst>
              <a:ext uri="{FF2B5EF4-FFF2-40B4-BE49-F238E27FC236}">
                <a16:creationId xmlns:a16="http://schemas.microsoft.com/office/drawing/2014/main" id="{476CD571-C78F-E4B7-4971-69B36428B159}"/>
              </a:ext>
            </a:extLst>
          </p:cNvPr>
          <p:cNvGrpSpPr/>
          <p:nvPr/>
        </p:nvGrpSpPr>
        <p:grpSpPr>
          <a:xfrm>
            <a:off x="3520473" y="1437021"/>
            <a:ext cx="677052" cy="677052"/>
            <a:chOff x="851175" y="1582401"/>
            <a:chExt cx="964872" cy="964872"/>
          </a:xfrm>
        </p:grpSpPr>
        <p:sp>
          <p:nvSpPr>
            <p:cNvPr id="33" name="Icon42">
              <a:extLst>
                <a:ext uri="{FF2B5EF4-FFF2-40B4-BE49-F238E27FC236}">
                  <a16:creationId xmlns:a16="http://schemas.microsoft.com/office/drawing/2014/main" id="{6E3E775A-29FB-9DF4-03DF-B0C97912A33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Icon41">
              <a:extLst>
                <a:ext uri="{FF2B5EF4-FFF2-40B4-BE49-F238E27FC236}">
                  <a16:creationId xmlns:a16="http://schemas.microsoft.com/office/drawing/2014/main" id="{E874C7CA-B8CF-93A9-A371-8122065D6EC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2683;p43">
            <a:extLst>
              <a:ext uri="{FF2B5EF4-FFF2-40B4-BE49-F238E27FC236}">
                <a16:creationId xmlns:a16="http://schemas.microsoft.com/office/drawing/2014/main" id="{BF521EB3-8648-4DCE-09D4-43358857EE0D}"/>
              </a:ext>
            </a:extLst>
          </p:cNvPr>
          <p:cNvSpPr txBox="1">
            <a:spLocks/>
          </p:cNvSpPr>
          <p:nvPr/>
        </p:nvSpPr>
        <p:spPr>
          <a:xfrm>
            <a:off x="3516236" y="1525946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04</a:t>
            </a:r>
          </a:p>
        </p:txBody>
      </p:sp>
      <p:sp>
        <p:nvSpPr>
          <p:cNvPr id="36" name="Google Shape;2686;p43">
            <a:extLst>
              <a:ext uri="{FF2B5EF4-FFF2-40B4-BE49-F238E27FC236}">
                <a16:creationId xmlns:a16="http://schemas.microsoft.com/office/drawing/2014/main" id="{60302BF2-03A5-4627-AEDF-95C0AE80FAB3}"/>
              </a:ext>
            </a:extLst>
          </p:cNvPr>
          <p:cNvSpPr txBox="1">
            <a:spLocks/>
          </p:cNvSpPr>
          <p:nvPr/>
        </p:nvSpPr>
        <p:spPr>
          <a:xfrm>
            <a:off x="4325134" y="1593979"/>
            <a:ext cx="1348625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RAM</a:t>
            </a:r>
            <a:endParaRPr lang="hu-HU" dirty="0"/>
          </a:p>
        </p:txBody>
      </p:sp>
      <p:grpSp>
        <p:nvGrpSpPr>
          <p:cNvPr id="37" name="Icon5">
            <a:extLst>
              <a:ext uri="{FF2B5EF4-FFF2-40B4-BE49-F238E27FC236}">
                <a16:creationId xmlns:a16="http://schemas.microsoft.com/office/drawing/2014/main" id="{A5C09C59-CCEC-E003-7782-B0B271F83314}"/>
              </a:ext>
            </a:extLst>
          </p:cNvPr>
          <p:cNvGrpSpPr/>
          <p:nvPr/>
        </p:nvGrpSpPr>
        <p:grpSpPr>
          <a:xfrm>
            <a:off x="3520473" y="2436717"/>
            <a:ext cx="677052" cy="677052"/>
            <a:chOff x="851175" y="1582401"/>
            <a:chExt cx="964872" cy="964872"/>
          </a:xfrm>
        </p:grpSpPr>
        <p:sp>
          <p:nvSpPr>
            <p:cNvPr id="38" name="Icon52">
              <a:extLst>
                <a:ext uri="{FF2B5EF4-FFF2-40B4-BE49-F238E27FC236}">
                  <a16:creationId xmlns:a16="http://schemas.microsoft.com/office/drawing/2014/main" id="{56CF290A-FC7E-9A98-E2C7-E64FAAB9707B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Icon51">
              <a:extLst>
                <a:ext uri="{FF2B5EF4-FFF2-40B4-BE49-F238E27FC236}">
                  <a16:creationId xmlns:a16="http://schemas.microsoft.com/office/drawing/2014/main" id="{76BDC96F-DB99-845B-1738-75E49EA1A8D3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2683;p43">
            <a:extLst>
              <a:ext uri="{FF2B5EF4-FFF2-40B4-BE49-F238E27FC236}">
                <a16:creationId xmlns:a16="http://schemas.microsoft.com/office/drawing/2014/main" id="{DF91FB53-94CB-52D1-303F-08ABE34EF5C5}"/>
              </a:ext>
            </a:extLst>
          </p:cNvPr>
          <p:cNvSpPr txBox="1">
            <a:spLocks/>
          </p:cNvSpPr>
          <p:nvPr/>
        </p:nvSpPr>
        <p:spPr>
          <a:xfrm>
            <a:off x="3516236" y="2525642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05</a:t>
            </a:r>
          </a:p>
        </p:txBody>
      </p:sp>
      <p:sp>
        <p:nvSpPr>
          <p:cNvPr id="41" name="Google Shape;2686;p43">
            <a:extLst>
              <a:ext uri="{FF2B5EF4-FFF2-40B4-BE49-F238E27FC236}">
                <a16:creationId xmlns:a16="http://schemas.microsoft.com/office/drawing/2014/main" id="{F69A839A-0B45-237A-CDDE-A66A24C2880D}"/>
              </a:ext>
            </a:extLst>
          </p:cNvPr>
          <p:cNvSpPr txBox="1">
            <a:spLocks/>
          </p:cNvSpPr>
          <p:nvPr/>
        </p:nvSpPr>
        <p:spPr>
          <a:xfrm>
            <a:off x="4325134" y="2593675"/>
            <a:ext cx="1348625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GPU</a:t>
            </a:r>
            <a:endParaRPr lang="hu-HU" dirty="0"/>
          </a:p>
        </p:txBody>
      </p:sp>
      <p:grpSp>
        <p:nvGrpSpPr>
          <p:cNvPr id="42" name="Icon6">
            <a:extLst>
              <a:ext uri="{FF2B5EF4-FFF2-40B4-BE49-F238E27FC236}">
                <a16:creationId xmlns:a16="http://schemas.microsoft.com/office/drawing/2014/main" id="{E3F70F00-02CD-3FF1-D8D3-412FC28FBFFE}"/>
              </a:ext>
            </a:extLst>
          </p:cNvPr>
          <p:cNvGrpSpPr/>
          <p:nvPr/>
        </p:nvGrpSpPr>
        <p:grpSpPr>
          <a:xfrm>
            <a:off x="3520473" y="3428897"/>
            <a:ext cx="677052" cy="677052"/>
            <a:chOff x="851175" y="1582401"/>
            <a:chExt cx="964872" cy="964872"/>
          </a:xfrm>
        </p:grpSpPr>
        <p:sp>
          <p:nvSpPr>
            <p:cNvPr id="43" name="Icon62">
              <a:extLst>
                <a:ext uri="{FF2B5EF4-FFF2-40B4-BE49-F238E27FC236}">
                  <a16:creationId xmlns:a16="http://schemas.microsoft.com/office/drawing/2014/main" id="{1C3E90D7-9813-8E17-FCB2-72A0B64B9116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Icon61">
              <a:extLst>
                <a:ext uri="{FF2B5EF4-FFF2-40B4-BE49-F238E27FC236}">
                  <a16:creationId xmlns:a16="http://schemas.microsoft.com/office/drawing/2014/main" id="{8FA2BABC-9AB9-00F5-CCFF-9D6FEF9F1B1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2683;p43">
            <a:extLst>
              <a:ext uri="{FF2B5EF4-FFF2-40B4-BE49-F238E27FC236}">
                <a16:creationId xmlns:a16="http://schemas.microsoft.com/office/drawing/2014/main" id="{FEA97C3C-637B-25EB-7BD0-0127016CBC1F}"/>
              </a:ext>
            </a:extLst>
          </p:cNvPr>
          <p:cNvSpPr txBox="1">
            <a:spLocks/>
          </p:cNvSpPr>
          <p:nvPr/>
        </p:nvSpPr>
        <p:spPr>
          <a:xfrm>
            <a:off x="3516236" y="3517822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06</a:t>
            </a:r>
          </a:p>
        </p:txBody>
      </p:sp>
      <p:sp>
        <p:nvSpPr>
          <p:cNvPr id="46" name="Google Shape;2686;p43">
            <a:extLst>
              <a:ext uri="{FF2B5EF4-FFF2-40B4-BE49-F238E27FC236}">
                <a16:creationId xmlns:a16="http://schemas.microsoft.com/office/drawing/2014/main" id="{7752C38F-6C6B-7685-A075-1868BF612D25}"/>
              </a:ext>
            </a:extLst>
          </p:cNvPr>
          <p:cNvSpPr txBox="1">
            <a:spLocks/>
          </p:cNvSpPr>
          <p:nvPr/>
        </p:nvSpPr>
        <p:spPr>
          <a:xfrm>
            <a:off x="4325134" y="3420544"/>
            <a:ext cx="1468073" cy="56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Power Supply</a:t>
            </a:r>
            <a:endParaRPr lang="hu-HU" dirty="0"/>
          </a:p>
        </p:txBody>
      </p:sp>
      <p:grpSp>
        <p:nvGrpSpPr>
          <p:cNvPr id="47" name="Icon7">
            <a:extLst>
              <a:ext uri="{FF2B5EF4-FFF2-40B4-BE49-F238E27FC236}">
                <a16:creationId xmlns:a16="http://schemas.microsoft.com/office/drawing/2014/main" id="{AB2242AD-2A62-7EBE-E4E2-92B21507BDF3}"/>
              </a:ext>
            </a:extLst>
          </p:cNvPr>
          <p:cNvGrpSpPr/>
          <p:nvPr/>
        </p:nvGrpSpPr>
        <p:grpSpPr>
          <a:xfrm>
            <a:off x="6206523" y="1417652"/>
            <a:ext cx="677052" cy="677052"/>
            <a:chOff x="851175" y="1582401"/>
            <a:chExt cx="964872" cy="964872"/>
          </a:xfrm>
        </p:grpSpPr>
        <p:sp>
          <p:nvSpPr>
            <p:cNvPr id="48" name="Icon72">
              <a:extLst>
                <a:ext uri="{FF2B5EF4-FFF2-40B4-BE49-F238E27FC236}">
                  <a16:creationId xmlns:a16="http://schemas.microsoft.com/office/drawing/2014/main" id="{F388F4C2-0F68-3815-4AAD-9613F727F471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Icon71">
              <a:extLst>
                <a:ext uri="{FF2B5EF4-FFF2-40B4-BE49-F238E27FC236}">
                  <a16:creationId xmlns:a16="http://schemas.microsoft.com/office/drawing/2014/main" id="{F340B747-C22D-4AFF-49DC-BE57750035E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2683;p43">
            <a:extLst>
              <a:ext uri="{FF2B5EF4-FFF2-40B4-BE49-F238E27FC236}">
                <a16:creationId xmlns:a16="http://schemas.microsoft.com/office/drawing/2014/main" id="{9AFD361D-5C1B-875C-E3F6-D8EAB61DB464}"/>
              </a:ext>
            </a:extLst>
          </p:cNvPr>
          <p:cNvSpPr txBox="1">
            <a:spLocks/>
          </p:cNvSpPr>
          <p:nvPr/>
        </p:nvSpPr>
        <p:spPr>
          <a:xfrm>
            <a:off x="6202286" y="1506577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07</a:t>
            </a:r>
          </a:p>
        </p:txBody>
      </p:sp>
      <p:sp>
        <p:nvSpPr>
          <p:cNvPr id="51" name="Google Shape;2686;p43">
            <a:extLst>
              <a:ext uri="{FF2B5EF4-FFF2-40B4-BE49-F238E27FC236}">
                <a16:creationId xmlns:a16="http://schemas.microsoft.com/office/drawing/2014/main" id="{4F1A7D19-4F6B-D692-13D6-D9242FB384BB}"/>
              </a:ext>
            </a:extLst>
          </p:cNvPr>
          <p:cNvSpPr txBox="1">
            <a:spLocks/>
          </p:cNvSpPr>
          <p:nvPr/>
        </p:nvSpPr>
        <p:spPr>
          <a:xfrm>
            <a:off x="7008444" y="1593979"/>
            <a:ext cx="1348625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Storage</a:t>
            </a:r>
            <a:endParaRPr lang="hu-HU" dirty="0"/>
          </a:p>
        </p:txBody>
      </p:sp>
      <p:grpSp>
        <p:nvGrpSpPr>
          <p:cNvPr id="52" name="Icon8">
            <a:extLst>
              <a:ext uri="{FF2B5EF4-FFF2-40B4-BE49-F238E27FC236}">
                <a16:creationId xmlns:a16="http://schemas.microsoft.com/office/drawing/2014/main" id="{209AECC0-48F2-4342-B1A6-16492D1E4223}"/>
              </a:ext>
            </a:extLst>
          </p:cNvPr>
          <p:cNvGrpSpPr/>
          <p:nvPr/>
        </p:nvGrpSpPr>
        <p:grpSpPr>
          <a:xfrm>
            <a:off x="6206523" y="2412200"/>
            <a:ext cx="677052" cy="677052"/>
            <a:chOff x="851175" y="1582401"/>
            <a:chExt cx="964872" cy="964872"/>
          </a:xfrm>
        </p:grpSpPr>
        <p:sp>
          <p:nvSpPr>
            <p:cNvPr id="53" name="Icon82">
              <a:extLst>
                <a:ext uri="{FF2B5EF4-FFF2-40B4-BE49-F238E27FC236}">
                  <a16:creationId xmlns:a16="http://schemas.microsoft.com/office/drawing/2014/main" id="{EE7C92F6-3D31-7C92-0E7E-32EC575309E0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Icon81">
              <a:extLst>
                <a:ext uri="{FF2B5EF4-FFF2-40B4-BE49-F238E27FC236}">
                  <a16:creationId xmlns:a16="http://schemas.microsoft.com/office/drawing/2014/main" id="{F3DB9FA7-F4FB-8190-544F-F954D9D8D4C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2683;p43">
            <a:extLst>
              <a:ext uri="{FF2B5EF4-FFF2-40B4-BE49-F238E27FC236}">
                <a16:creationId xmlns:a16="http://schemas.microsoft.com/office/drawing/2014/main" id="{E9889F9F-904F-ACC7-8135-F93C6C2237E6}"/>
              </a:ext>
            </a:extLst>
          </p:cNvPr>
          <p:cNvSpPr txBox="1">
            <a:spLocks/>
          </p:cNvSpPr>
          <p:nvPr/>
        </p:nvSpPr>
        <p:spPr>
          <a:xfrm>
            <a:off x="6202286" y="2501125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08</a:t>
            </a:r>
          </a:p>
        </p:txBody>
      </p:sp>
      <p:sp>
        <p:nvSpPr>
          <p:cNvPr id="56" name="Google Shape;2686;p43">
            <a:extLst>
              <a:ext uri="{FF2B5EF4-FFF2-40B4-BE49-F238E27FC236}">
                <a16:creationId xmlns:a16="http://schemas.microsoft.com/office/drawing/2014/main" id="{462D3E3C-43EA-C858-3DCA-39E9D7F19870}"/>
              </a:ext>
            </a:extLst>
          </p:cNvPr>
          <p:cNvSpPr txBox="1">
            <a:spLocks/>
          </p:cNvSpPr>
          <p:nvPr/>
        </p:nvSpPr>
        <p:spPr>
          <a:xfrm>
            <a:off x="7008444" y="2588527"/>
            <a:ext cx="1593738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Case</a:t>
            </a:r>
            <a:endParaRPr lang="hu-HU" dirty="0"/>
          </a:p>
        </p:txBody>
      </p:sp>
      <p:grpSp>
        <p:nvGrpSpPr>
          <p:cNvPr id="62" name="Icon9">
            <a:extLst>
              <a:ext uri="{FF2B5EF4-FFF2-40B4-BE49-F238E27FC236}">
                <a16:creationId xmlns:a16="http://schemas.microsoft.com/office/drawing/2014/main" id="{9EB06BF4-EAF4-D4C3-E2DB-0A76B0793FC3}"/>
              </a:ext>
            </a:extLst>
          </p:cNvPr>
          <p:cNvGrpSpPr/>
          <p:nvPr/>
        </p:nvGrpSpPr>
        <p:grpSpPr>
          <a:xfrm>
            <a:off x="6202286" y="3424666"/>
            <a:ext cx="677052" cy="677052"/>
            <a:chOff x="851175" y="1582401"/>
            <a:chExt cx="964872" cy="964872"/>
          </a:xfrm>
        </p:grpSpPr>
        <p:sp>
          <p:nvSpPr>
            <p:cNvPr id="63" name="Icon92">
              <a:extLst>
                <a:ext uri="{FF2B5EF4-FFF2-40B4-BE49-F238E27FC236}">
                  <a16:creationId xmlns:a16="http://schemas.microsoft.com/office/drawing/2014/main" id="{19479C9D-ACBE-129D-6177-99EA63C0906C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Icon91">
              <a:extLst>
                <a:ext uri="{FF2B5EF4-FFF2-40B4-BE49-F238E27FC236}">
                  <a16:creationId xmlns:a16="http://schemas.microsoft.com/office/drawing/2014/main" id="{28335314-D302-F5CB-83C3-DF38986ECBA1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2" name="Google Shape;2683;p43">
            <a:extLst>
              <a:ext uri="{FF2B5EF4-FFF2-40B4-BE49-F238E27FC236}">
                <a16:creationId xmlns:a16="http://schemas.microsoft.com/office/drawing/2014/main" id="{F07545AB-89C0-632E-35B6-E36D017D0CBF}"/>
              </a:ext>
            </a:extLst>
          </p:cNvPr>
          <p:cNvSpPr txBox="1">
            <a:spLocks/>
          </p:cNvSpPr>
          <p:nvPr/>
        </p:nvSpPr>
        <p:spPr>
          <a:xfrm>
            <a:off x="6198049" y="3513591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09</a:t>
            </a:r>
          </a:p>
        </p:txBody>
      </p:sp>
      <p:sp>
        <p:nvSpPr>
          <p:cNvPr id="2693" name="Google Shape;2686;p43">
            <a:extLst>
              <a:ext uri="{FF2B5EF4-FFF2-40B4-BE49-F238E27FC236}">
                <a16:creationId xmlns:a16="http://schemas.microsoft.com/office/drawing/2014/main" id="{2A35B728-4651-088F-3649-2BB48E9BAFAD}"/>
              </a:ext>
            </a:extLst>
          </p:cNvPr>
          <p:cNvSpPr txBox="1">
            <a:spLocks/>
          </p:cNvSpPr>
          <p:nvPr/>
        </p:nvSpPr>
        <p:spPr>
          <a:xfrm>
            <a:off x="7004207" y="3600993"/>
            <a:ext cx="1593738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Peripherals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5023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4B798BDD-A9F5-D89E-E582-9FAEFFB2E64C}"/>
              </a:ext>
            </a:extLst>
          </p:cNvPr>
          <p:cNvSpPr txBox="1"/>
          <p:nvPr/>
        </p:nvSpPr>
        <p:spPr>
          <a:xfrm>
            <a:off x="1064648" y="1326372"/>
            <a:ext cx="4257629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Play" panose="020B0604020202020204" charset="0"/>
              </a:rPr>
              <a:t>Gigabyte Z690 </a:t>
            </a:r>
            <a:r>
              <a:rPr lang="en-US" sz="2400" dirty="0" err="1">
                <a:solidFill>
                  <a:schemeClr val="bg1"/>
                </a:solidFill>
                <a:latin typeface="Play" panose="020B0604020202020204" charset="0"/>
              </a:rPr>
              <a:t>Aorus</a:t>
            </a:r>
            <a:r>
              <a:rPr lang="en-US" sz="2400" dirty="0">
                <a:solidFill>
                  <a:schemeClr val="bg1"/>
                </a:solidFill>
                <a:latin typeface="Play" panose="020B0604020202020204" charset="0"/>
              </a:rPr>
              <a:t> Elite AX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LGA1700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Supports DDR5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Lots of ports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Integrated Wi-Fi adapter and sound card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Retails for $199,99</a:t>
            </a:r>
            <a:b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</a:br>
            <a:r>
              <a:rPr lang="en-US" sz="1200" dirty="0">
                <a:solidFill>
                  <a:schemeClr val="bg1"/>
                </a:solidFill>
                <a:latin typeface="Play" panose="020B0604020202020204" charset="0"/>
              </a:rPr>
              <a:t>(at </a:t>
            </a:r>
            <a:r>
              <a:rPr lang="en-US" sz="1200" dirty="0" err="1">
                <a:solidFill>
                  <a:schemeClr val="bg1"/>
                </a:solidFill>
                <a:latin typeface="Play" panose="020B0604020202020204" charset="0"/>
              </a:rPr>
              <a:t>MicroCenter</a:t>
            </a:r>
            <a:r>
              <a:rPr lang="en-US" sz="1200" dirty="0">
                <a:solidFill>
                  <a:schemeClr val="bg1"/>
                </a:solidFill>
                <a:latin typeface="Play" panose="020B0604020202020204" charset="0"/>
              </a:rPr>
              <a:t>)</a:t>
            </a:r>
            <a:endParaRPr lang="en-US" sz="1800" dirty="0">
              <a:solidFill>
                <a:schemeClr val="bg1"/>
              </a:solidFill>
              <a:latin typeface="Play" panose="020B0604020202020204" charset="0"/>
            </a:endParaRPr>
          </a:p>
        </p:txBody>
      </p:sp>
      <p:grpSp>
        <p:nvGrpSpPr>
          <p:cNvPr id="6" name="!!Icon3">
            <a:extLst>
              <a:ext uri="{FF2B5EF4-FFF2-40B4-BE49-F238E27FC236}">
                <a16:creationId xmlns:a16="http://schemas.microsoft.com/office/drawing/2014/main" id="{78C8B684-7DFD-41E5-C474-9D02BBDA7A55}"/>
              </a:ext>
            </a:extLst>
          </p:cNvPr>
          <p:cNvGrpSpPr/>
          <p:nvPr/>
        </p:nvGrpSpPr>
        <p:grpSpPr>
          <a:xfrm>
            <a:off x="1068885" y="467458"/>
            <a:ext cx="677052" cy="677052"/>
            <a:chOff x="851175" y="1582401"/>
            <a:chExt cx="964872" cy="964872"/>
          </a:xfrm>
        </p:grpSpPr>
        <p:sp>
          <p:nvSpPr>
            <p:cNvPr id="7" name="Google Shape;2676;p43">
              <a:extLst>
                <a:ext uri="{FF2B5EF4-FFF2-40B4-BE49-F238E27FC236}">
                  <a16:creationId xmlns:a16="http://schemas.microsoft.com/office/drawing/2014/main" id="{AE62FD4C-6726-195B-BAE2-08ADFD1F57A0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77;p43">
              <a:extLst>
                <a:ext uri="{FF2B5EF4-FFF2-40B4-BE49-F238E27FC236}">
                  <a16:creationId xmlns:a16="http://schemas.microsoft.com/office/drawing/2014/main" id="{EDB15B82-7687-7811-EAF8-FBBAAE144DB5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2683;p43">
            <a:extLst>
              <a:ext uri="{FF2B5EF4-FFF2-40B4-BE49-F238E27FC236}">
                <a16:creationId xmlns:a16="http://schemas.microsoft.com/office/drawing/2014/main" id="{83ED2D0E-F488-0EDE-46A6-47D144D8908F}"/>
              </a:ext>
            </a:extLst>
          </p:cNvPr>
          <p:cNvSpPr txBox="1">
            <a:spLocks/>
          </p:cNvSpPr>
          <p:nvPr/>
        </p:nvSpPr>
        <p:spPr>
          <a:xfrm>
            <a:off x="1064648" y="556383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03</a:t>
            </a:r>
          </a:p>
        </p:txBody>
      </p:sp>
      <p:sp>
        <p:nvSpPr>
          <p:cNvPr id="10" name="Google Shape;2686;p43">
            <a:extLst>
              <a:ext uri="{FF2B5EF4-FFF2-40B4-BE49-F238E27FC236}">
                <a16:creationId xmlns:a16="http://schemas.microsoft.com/office/drawing/2014/main" id="{1503B54E-D028-B03B-0B13-7DCEE8FBF696}"/>
              </a:ext>
            </a:extLst>
          </p:cNvPr>
          <p:cNvSpPr txBox="1">
            <a:spLocks/>
          </p:cNvSpPr>
          <p:nvPr/>
        </p:nvSpPr>
        <p:spPr>
          <a:xfrm>
            <a:off x="1869846" y="556383"/>
            <a:ext cx="3968248" cy="57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sz="3600" dirty="0"/>
              <a:t>The Motherboard</a:t>
            </a:r>
            <a:endParaRPr lang="hu-HU" sz="3600" dirty="0"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43AF3833-5CFB-8D9C-17C7-4CB1FD9EF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53" y="914490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71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5" name="Icon1"/>
          <p:cNvGrpSpPr>
            <a:grpSpLocks/>
          </p:cNvGrpSpPr>
          <p:nvPr/>
        </p:nvGrpSpPr>
        <p:grpSpPr>
          <a:xfrm>
            <a:off x="834423" y="1437021"/>
            <a:ext cx="677052" cy="677052"/>
            <a:chOff x="851175" y="1582401"/>
            <a:chExt cx="964872" cy="964872"/>
          </a:xfrm>
        </p:grpSpPr>
        <p:sp>
          <p:nvSpPr>
            <p:cNvPr id="2676" name="Icon12"/>
            <p:cNvSpPr>
              <a:spLocks/>
            </p:cNvSpPr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Icon11"/>
            <p:cNvSpPr>
              <a:spLocks/>
            </p:cNvSpPr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!!Icon2">
            <a:extLst>
              <a:ext uri="{FF2B5EF4-FFF2-40B4-BE49-F238E27FC236}">
                <a16:creationId xmlns:a16="http://schemas.microsoft.com/office/drawing/2014/main" id="{0E6F9A71-04CE-6351-D928-02E011BD50C1}"/>
              </a:ext>
            </a:extLst>
          </p:cNvPr>
          <p:cNvGrpSpPr/>
          <p:nvPr/>
        </p:nvGrpSpPr>
        <p:grpSpPr>
          <a:xfrm>
            <a:off x="834423" y="2431563"/>
            <a:ext cx="673200" cy="677051"/>
            <a:chOff x="851175" y="1582401"/>
            <a:chExt cx="964872" cy="964872"/>
          </a:xfrm>
        </p:grpSpPr>
        <p:sp>
          <p:nvSpPr>
            <p:cNvPr id="23" name="Icon22">
              <a:extLst>
                <a:ext uri="{FF2B5EF4-FFF2-40B4-BE49-F238E27FC236}">
                  <a16:creationId xmlns:a16="http://schemas.microsoft.com/office/drawing/2014/main" id="{2A9F7C73-9C1D-F2F6-DCAE-A100E37D4086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Icon21">
              <a:extLst>
                <a:ext uri="{FF2B5EF4-FFF2-40B4-BE49-F238E27FC236}">
                  <a16:creationId xmlns:a16="http://schemas.microsoft.com/office/drawing/2014/main" id="{69B1DB78-FC83-6029-4EE7-25C11152E833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8" name="Google Shape;2678;p4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2683" name="Google Shape;2683;p43"/>
          <p:cNvSpPr txBox="1">
            <a:spLocks noGrp="1"/>
          </p:cNvSpPr>
          <p:nvPr>
            <p:ph type="title" idx="5"/>
          </p:nvPr>
        </p:nvSpPr>
        <p:spPr>
          <a:xfrm>
            <a:off x="830186" y="1525946"/>
            <a:ext cx="684255" cy="4754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01</a:t>
            </a:r>
            <a:endParaRPr sz="2800" dirty="0"/>
          </a:p>
        </p:txBody>
      </p:sp>
      <p:sp>
        <p:nvSpPr>
          <p:cNvPr id="2686" name="Google Shape;2686;p43"/>
          <p:cNvSpPr txBox="1">
            <a:spLocks noGrp="1"/>
          </p:cNvSpPr>
          <p:nvPr>
            <p:ph type="subTitle" idx="8"/>
          </p:nvPr>
        </p:nvSpPr>
        <p:spPr>
          <a:xfrm>
            <a:off x="1632700" y="1613348"/>
            <a:ext cx="1348625" cy="300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CPU</a:t>
            </a:r>
            <a:endParaRPr dirty="0"/>
          </a:p>
        </p:txBody>
      </p:sp>
      <p:sp>
        <p:nvSpPr>
          <p:cNvPr id="25" name="Google Shape;2683;p43">
            <a:extLst>
              <a:ext uri="{FF2B5EF4-FFF2-40B4-BE49-F238E27FC236}">
                <a16:creationId xmlns:a16="http://schemas.microsoft.com/office/drawing/2014/main" id="{6466E6E0-0C73-40E3-D358-47D8A19EF829}"/>
              </a:ext>
            </a:extLst>
          </p:cNvPr>
          <p:cNvSpPr txBox="1">
            <a:spLocks/>
          </p:cNvSpPr>
          <p:nvPr/>
        </p:nvSpPr>
        <p:spPr>
          <a:xfrm>
            <a:off x="830186" y="2520489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02</a:t>
            </a:r>
          </a:p>
        </p:txBody>
      </p:sp>
      <p:sp>
        <p:nvSpPr>
          <p:cNvPr id="26" name="Google Shape;2686;p43">
            <a:extLst>
              <a:ext uri="{FF2B5EF4-FFF2-40B4-BE49-F238E27FC236}">
                <a16:creationId xmlns:a16="http://schemas.microsoft.com/office/drawing/2014/main" id="{CD336EB9-FEC3-79B2-5987-107D945FEDA0}"/>
              </a:ext>
            </a:extLst>
          </p:cNvPr>
          <p:cNvSpPr txBox="1">
            <a:spLocks/>
          </p:cNvSpPr>
          <p:nvPr/>
        </p:nvSpPr>
        <p:spPr>
          <a:xfrm>
            <a:off x="1632700" y="2440594"/>
            <a:ext cx="2177300" cy="6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hu-HU" dirty="0"/>
              <a:t>The </a:t>
            </a:r>
            <a:r>
              <a:rPr lang="en-US" dirty="0"/>
              <a:t>CPU</a:t>
            </a:r>
            <a:br>
              <a:rPr lang="en-US" dirty="0"/>
            </a:br>
            <a:r>
              <a:rPr lang="en-US" dirty="0"/>
              <a:t>Cooler</a:t>
            </a:r>
            <a:endParaRPr lang="hu-HU" dirty="0"/>
          </a:p>
        </p:txBody>
      </p:sp>
      <p:grpSp>
        <p:nvGrpSpPr>
          <p:cNvPr id="27" name="!!Icon3">
            <a:extLst>
              <a:ext uri="{FF2B5EF4-FFF2-40B4-BE49-F238E27FC236}">
                <a16:creationId xmlns:a16="http://schemas.microsoft.com/office/drawing/2014/main" id="{C605D880-5E44-E141-F7AF-3DE2D67720F5}"/>
              </a:ext>
            </a:extLst>
          </p:cNvPr>
          <p:cNvGrpSpPr/>
          <p:nvPr/>
        </p:nvGrpSpPr>
        <p:grpSpPr>
          <a:xfrm>
            <a:off x="834423" y="3424666"/>
            <a:ext cx="677052" cy="677052"/>
            <a:chOff x="851175" y="1582401"/>
            <a:chExt cx="964872" cy="964872"/>
          </a:xfrm>
        </p:grpSpPr>
        <p:sp>
          <p:nvSpPr>
            <p:cNvPr id="28" name="Icon32">
              <a:extLst>
                <a:ext uri="{FF2B5EF4-FFF2-40B4-BE49-F238E27FC236}">
                  <a16:creationId xmlns:a16="http://schemas.microsoft.com/office/drawing/2014/main" id="{915CC1F2-6BC6-CEFE-4495-63BFEB866AC8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Icon31">
              <a:extLst>
                <a:ext uri="{FF2B5EF4-FFF2-40B4-BE49-F238E27FC236}">
                  <a16:creationId xmlns:a16="http://schemas.microsoft.com/office/drawing/2014/main" id="{8D931FAE-097F-38DD-FCDA-8C65A62B122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2683;p43">
            <a:extLst>
              <a:ext uri="{FF2B5EF4-FFF2-40B4-BE49-F238E27FC236}">
                <a16:creationId xmlns:a16="http://schemas.microsoft.com/office/drawing/2014/main" id="{C30E8391-1CBA-CF1B-B1A4-F8AE8D98A4EE}"/>
              </a:ext>
            </a:extLst>
          </p:cNvPr>
          <p:cNvSpPr txBox="1">
            <a:spLocks/>
          </p:cNvSpPr>
          <p:nvPr/>
        </p:nvSpPr>
        <p:spPr>
          <a:xfrm>
            <a:off x="830186" y="3513591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03</a:t>
            </a:r>
          </a:p>
        </p:txBody>
      </p:sp>
      <p:sp>
        <p:nvSpPr>
          <p:cNvPr id="31" name="Google Shape;2686;p43">
            <a:extLst>
              <a:ext uri="{FF2B5EF4-FFF2-40B4-BE49-F238E27FC236}">
                <a16:creationId xmlns:a16="http://schemas.microsoft.com/office/drawing/2014/main" id="{6D9895DC-A3D9-ABE7-F35C-445D207E1D5A}"/>
              </a:ext>
            </a:extLst>
          </p:cNvPr>
          <p:cNvSpPr txBox="1">
            <a:spLocks/>
          </p:cNvSpPr>
          <p:nvPr/>
        </p:nvSpPr>
        <p:spPr>
          <a:xfrm>
            <a:off x="1647106" y="3428897"/>
            <a:ext cx="1876333" cy="67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Motherboard</a:t>
            </a:r>
            <a:endParaRPr lang="hu-HU" dirty="0"/>
          </a:p>
        </p:txBody>
      </p:sp>
      <p:grpSp>
        <p:nvGrpSpPr>
          <p:cNvPr id="32" name="!!Icon4">
            <a:extLst>
              <a:ext uri="{FF2B5EF4-FFF2-40B4-BE49-F238E27FC236}">
                <a16:creationId xmlns:a16="http://schemas.microsoft.com/office/drawing/2014/main" id="{476CD571-C78F-E4B7-4971-69B36428B159}"/>
              </a:ext>
            </a:extLst>
          </p:cNvPr>
          <p:cNvGrpSpPr/>
          <p:nvPr/>
        </p:nvGrpSpPr>
        <p:grpSpPr>
          <a:xfrm>
            <a:off x="3520473" y="1437021"/>
            <a:ext cx="677052" cy="677052"/>
            <a:chOff x="851175" y="1582401"/>
            <a:chExt cx="964872" cy="964872"/>
          </a:xfrm>
        </p:grpSpPr>
        <p:sp>
          <p:nvSpPr>
            <p:cNvPr id="33" name="Icon42">
              <a:extLst>
                <a:ext uri="{FF2B5EF4-FFF2-40B4-BE49-F238E27FC236}">
                  <a16:creationId xmlns:a16="http://schemas.microsoft.com/office/drawing/2014/main" id="{6E3E775A-29FB-9DF4-03DF-B0C97912A33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Icon41">
              <a:extLst>
                <a:ext uri="{FF2B5EF4-FFF2-40B4-BE49-F238E27FC236}">
                  <a16:creationId xmlns:a16="http://schemas.microsoft.com/office/drawing/2014/main" id="{E874C7CA-B8CF-93A9-A371-8122065D6EC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2683;p43">
            <a:extLst>
              <a:ext uri="{FF2B5EF4-FFF2-40B4-BE49-F238E27FC236}">
                <a16:creationId xmlns:a16="http://schemas.microsoft.com/office/drawing/2014/main" id="{BF521EB3-8648-4DCE-09D4-43358857EE0D}"/>
              </a:ext>
            </a:extLst>
          </p:cNvPr>
          <p:cNvSpPr txBox="1">
            <a:spLocks/>
          </p:cNvSpPr>
          <p:nvPr/>
        </p:nvSpPr>
        <p:spPr>
          <a:xfrm>
            <a:off x="3516236" y="1525946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04</a:t>
            </a:r>
          </a:p>
        </p:txBody>
      </p:sp>
      <p:sp>
        <p:nvSpPr>
          <p:cNvPr id="36" name="Google Shape;2686;p43">
            <a:extLst>
              <a:ext uri="{FF2B5EF4-FFF2-40B4-BE49-F238E27FC236}">
                <a16:creationId xmlns:a16="http://schemas.microsoft.com/office/drawing/2014/main" id="{60302BF2-03A5-4627-AEDF-95C0AE80FAB3}"/>
              </a:ext>
            </a:extLst>
          </p:cNvPr>
          <p:cNvSpPr txBox="1">
            <a:spLocks/>
          </p:cNvSpPr>
          <p:nvPr/>
        </p:nvSpPr>
        <p:spPr>
          <a:xfrm>
            <a:off x="4325134" y="1593979"/>
            <a:ext cx="1348625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RAM</a:t>
            </a:r>
            <a:endParaRPr lang="hu-HU" dirty="0"/>
          </a:p>
        </p:txBody>
      </p:sp>
      <p:grpSp>
        <p:nvGrpSpPr>
          <p:cNvPr id="37" name="Icon5">
            <a:extLst>
              <a:ext uri="{FF2B5EF4-FFF2-40B4-BE49-F238E27FC236}">
                <a16:creationId xmlns:a16="http://schemas.microsoft.com/office/drawing/2014/main" id="{A5C09C59-CCEC-E003-7782-B0B271F83314}"/>
              </a:ext>
            </a:extLst>
          </p:cNvPr>
          <p:cNvGrpSpPr/>
          <p:nvPr/>
        </p:nvGrpSpPr>
        <p:grpSpPr>
          <a:xfrm>
            <a:off x="3520473" y="2436717"/>
            <a:ext cx="677052" cy="677052"/>
            <a:chOff x="851175" y="1582401"/>
            <a:chExt cx="964872" cy="964872"/>
          </a:xfrm>
        </p:grpSpPr>
        <p:sp>
          <p:nvSpPr>
            <p:cNvPr id="38" name="Icon52">
              <a:extLst>
                <a:ext uri="{FF2B5EF4-FFF2-40B4-BE49-F238E27FC236}">
                  <a16:creationId xmlns:a16="http://schemas.microsoft.com/office/drawing/2014/main" id="{56CF290A-FC7E-9A98-E2C7-E64FAAB9707B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Icon51">
              <a:extLst>
                <a:ext uri="{FF2B5EF4-FFF2-40B4-BE49-F238E27FC236}">
                  <a16:creationId xmlns:a16="http://schemas.microsoft.com/office/drawing/2014/main" id="{76BDC96F-DB99-845B-1738-75E49EA1A8D3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2683;p43">
            <a:extLst>
              <a:ext uri="{FF2B5EF4-FFF2-40B4-BE49-F238E27FC236}">
                <a16:creationId xmlns:a16="http://schemas.microsoft.com/office/drawing/2014/main" id="{DF91FB53-94CB-52D1-303F-08ABE34EF5C5}"/>
              </a:ext>
            </a:extLst>
          </p:cNvPr>
          <p:cNvSpPr txBox="1">
            <a:spLocks/>
          </p:cNvSpPr>
          <p:nvPr/>
        </p:nvSpPr>
        <p:spPr>
          <a:xfrm>
            <a:off x="3516236" y="2525642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05</a:t>
            </a:r>
          </a:p>
        </p:txBody>
      </p:sp>
      <p:sp>
        <p:nvSpPr>
          <p:cNvPr id="41" name="Google Shape;2686;p43">
            <a:extLst>
              <a:ext uri="{FF2B5EF4-FFF2-40B4-BE49-F238E27FC236}">
                <a16:creationId xmlns:a16="http://schemas.microsoft.com/office/drawing/2014/main" id="{F69A839A-0B45-237A-CDDE-A66A24C2880D}"/>
              </a:ext>
            </a:extLst>
          </p:cNvPr>
          <p:cNvSpPr txBox="1">
            <a:spLocks/>
          </p:cNvSpPr>
          <p:nvPr/>
        </p:nvSpPr>
        <p:spPr>
          <a:xfrm>
            <a:off x="4325134" y="2593675"/>
            <a:ext cx="1348625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GPU</a:t>
            </a:r>
            <a:endParaRPr lang="hu-HU" dirty="0"/>
          </a:p>
        </p:txBody>
      </p:sp>
      <p:grpSp>
        <p:nvGrpSpPr>
          <p:cNvPr id="42" name="Icon6">
            <a:extLst>
              <a:ext uri="{FF2B5EF4-FFF2-40B4-BE49-F238E27FC236}">
                <a16:creationId xmlns:a16="http://schemas.microsoft.com/office/drawing/2014/main" id="{E3F70F00-02CD-3FF1-D8D3-412FC28FBFFE}"/>
              </a:ext>
            </a:extLst>
          </p:cNvPr>
          <p:cNvGrpSpPr/>
          <p:nvPr/>
        </p:nvGrpSpPr>
        <p:grpSpPr>
          <a:xfrm>
            <a:off x="3520473" y="3428897"/>
            <a:ext cx="677052" cy="677052"/>
            <a:chOff x="851175" y="1582401"/>
            <a:chExt cx="964872" cy="964872"/>
          </a:xfrm>
        </p:grpSpPr>
        <p:sp>
          <p:nvSpPr>
            <p:cNvPr id="43" name="Icon62">
              <a:extLst>
                <a:ext uri="{FF2B5EF4-FFF2-40B4-BE49-F238E27FC236}">
                  <a16:creationId xmlns:a16="http://schemas.microsoft.com/office/drawing/2014/main" id="{1C3E90D7-9813-8E17-FCB2-72A0B64B9116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Icon61">
              <a:extLst>
                <a:ext uri="{FF2B5EF4-FFF2-40B4-BE49-F238E27FC236}">
                  <a16:creationId xmlns:a16="http://schemas.microsoft.com/office/drawing/2014/main" id="{8FA2BABC-9AB9-00F5-CCFF-9D6FEF9F1B1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2683;p43">
            <a:extLst>
              <a:ext uri="{FF2B5EF4-FFF2-40B4-BE49-F238E27FC236}">
                <a16:creationId xmlns:a16="http://schemas.microsoft.com/office/drawing/2014/main" id="{FEA97C3C-637B-25EB-7BD0-0127016CBC1F}"/>
              </a:ext>
            </a:extLst>
          </p:cNvPr>
          <p:cNvSpPr txBox="1">
            <a:spLocks/>
          </p:cNvSpPr>
          <p:nvPr/>
        </p:nvSpPr>
        <p:spPr>
          <a:xfrm>
            <a:off x="3516236" y="3517822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06</a:t>
            </a:r>
          </a:p>
        </p:txBody>
      </p:sp>
      <p:sp>
        <p:nvSpPr>
          <p:cNvPr id="46" name="Google Shape;2686;p43">
            <a:extLst>
              <a:ext uri="{FF2B5EF4-FFF2-40B4-BE49-F238E27FC236}">
                <a16:creationId xmlns:a16="http://schemas.microsoft.com/office/drawing/2014/main" id="{7752C38F-6C6B-7685-A075-1868BF612D25}"/>
              </a:ext>
            </a:extLst>
          </p:cNvPr>
          <p:cNvSpPr txBox="1">
            <a:spLocks/>
          </p:cNvSpPr>
          <p:nvPr/>
        </p:nvSpPr>
        <p:spPr>
          <a:xfrm>
            <a:off x="4325134" y="3420544"/>
            <a:ext cx="1468073" cy="56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Power Supply</a:t>
            </a:r>
            <a:endParaRPr lang="hu-HU" dirty="0"/>
          </a:p>
        </p:txBody>
      </p:sp>
      <p:grpSp>
        <p:nvGrpSpPr>
          <p:cNvPr id="47" name="Icon7">
            <a:extLst>
              <a:ext uri="{FF2B5EF4-FFF2-40B4-BE49-F238E27FC236}">
                <a16:creationId xmlns:a16="http://schemas.microsoft.com/office/drawing/2014/main" id="{AB2242AD-2A62-7EBE-E4E2-92B21507BDF3}"/>
              </a:ext>
            </a:extLst>
          </p:cNvPr>
          <p:cNvGrpSpPr/>
          <p:nvPr/>
        </p:nvGrpSpPr>
        <p:grpSpPr>
          <a:xfrm>
            <a:off x="6206523" y="1417652"/>
            <a:ext cx="677052" cy="677052"/>
            <a:chOff x="851175" y="1582401"/>
            <a:chExt cx="964872" cy="964872"/>
          </a:xfrm>
        </p:grpSpPr>
        <p:sp>
          <p:nvSpPr>
            <p:cNvPr id="48" name="Icon72">
              <a:extLst>
                <a:ext uri="{FF2B5EF4-FFF2-40B4-BE49-F238E27FC236}">
                  <a16:creationId xmlns:a16="http://schemas.microsoft.com/office/drawing/2014/main" id="{F388F4C2-0F68-3815-4AAD-9613F727F471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Icon71">
              <a:extLst>
                <a:ext uri="{FF2B5EF4-FFF2-40B4-BE49-F238E27FC236}">
                  <a16:creationId xmlns:a16="http://schemas.microsoft.com/office/drawing/2014/main" id="{F340B747-C22D-4AFF-49DC-BE57750035EA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2683;p43">
            <a:extLst>
              <a:ext uri="{FF2B5EF4-FFF2-40B4-BE49-F238E27FC236}">
                <a16:creationId xmlns:a16="http://schemas.microsoft.com/office/drawing/2014/main" id="{9AFD361D-5C1B-875C-E3F6-D8EAB61DB464}"/>
              </a:ext>
            </a:extLst>
          </p:cNvPr>
          <p:cNvSpPr txBox="1">
            <a:spLocks/>
          </p:cNvSpPr>
          <p:nvPr/>
        </p:nvSpPr>
        <p:spPr>
          <a:xfrm>
            <a:off x="6202286" y="1506577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07</a:t>
            </a:r>
          </a:p>
        </p:txBody>
      </p:sp>
      <p:sp>
        <p:nvSpPr>
          <p:cNvPr id="51" name="Google Shape;2686;p43">
            <a:extLst>
              <a:ext uri="{FF2B5EF4-FFF2-40B4-BE49-F238E27FC236}">
                <a16:creationId xmlns:a16="http://schemas.microsoft.com/office/drawing/2014/main" id="{4F1A7D19-4F6B-D692-13D6-D9242FB384BB}"/>
              </a:ext>
            </a:extLst>
          </p:cNvPr>
          <p:cNvSpPr txBox="1">
            <a:spLocks/>
          </p:cNvSpPr>
          <p:nvPr/>
        </p:nvSpPr>
        <p:spPr>
          <a:xfrm>
            <a:off x="7008444" y="1593979"/>
            <a:ext cx="1348625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Storage</a:t>
            </a:r>
            <a:endParaRPr lang="hu-HU" dirty="0"/>
          </a:p>
        </p:txBody>
      </p:sp>
      <p:grpSp>
        <p:nvGrpSpPr>
          <p:cNvPr id="52" name="Icon8">
            <a:extLst>
              <a:ext uri="{FF2B5EF4-FFF2-40B4-BE49-F238E27FC236}">
                <a16:creationId xmlns:a16="http://schemas.microsoft.com/office/drawing/2014/main" id="{209AECC0-48F2-4342-B1A6-16492D1E4223}"/>
              </a:ext>
            </a:extLst>
          </p:cNvPr>
          <p:cNvGrpSpPr/>
          <p:nvPr/>
        </p:nvGrpSpPr>
        <p:grpSpPr>
          <a:xfrm>
            <a:off x="6206523" y="2412200"/>
            <a:ext cx="677052" cy="677052"/>
            <a:chOff x="851175" y="1582401"/>
            <a:chExt cx="964872" cy="964872"/>
          </a:xfrm>
        </p:grpSpPr>
        <p:sp>
          <p:nvSpPr>
            <p:cNvPr id="53" name="Icon82">
              <a:extLst>
                <a:ext uri="{FF2B5EF4-FFF2-40B4-BE49-F238E27FC236}">
                  <a16:creationId xmlns:a16="http://schemas.microsoft.com/office/drawing/2014/main" id="{EE7C92F6-3D31-7C92-0E7E-32EC575309E0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Icon81">
              <a:extLst>
                <a:ext uri="{FF2B5EF4-FFF2-40B4-BE49-F238E27FC236}">
                  <a16:creationId xmlns:a16="http://schemas.microsoft.com/office/drawing/2014/main" id="{F3DB9FA7-F4FB-8190-544F-F954D9D8D4C7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2683;p43">
            <a:extLst>
              <a:ext uri="{FF2B5EF4-FFF2-40B4-BE49-F238E27FC236}">
                <a16:creationId xmlns:a16="http://schemas.microsoft.com/office/drawing/2014/main" id="{E9889F9F-904F-ACC7-8135-F93C6C2237E6}"/>
              </a:ext>
            </a:extLst>
          </p:cNvPr>
          <p:cNvSpPr txBox="1">
            <a:spLocks/>
          </p:cNvSpPr>
          <p:nvPr/>
        </p:nvSpPr>
        <p:spPr>
          <a:xfrm>
            <a:off x="6202286" y="2501125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08</a:t>
            </a:r>
          </a:p>
        </p:txBody>
      </p:sp>
      <p:sp>
        <p:nvSpPr>
          <p:cNvPr id="56" name="Google Shape;2686;p43">
            <a:extLst>
              <a:ext uri="{FF2B5EF4-FFF2-40B4-BE49-F238E27FC236}">
                <a16:creationId xmlns:a16="http://schemas.microsoft.com/office/drawing/2014/main" id="{462D3E3C-43EA-C858-3DCA-39E9D7F19870}"/>
              </a:ext>
            </a:extLst>
          </p:cNvPr>
          <p:cNvSpPr txBox="1">
            <a:spLocks/>
          </p:cNvSpPr>
          <p:nvPr/>
        </p:nvSpPr>
        <p:spPr>
          <a:xfrm>
            <a:off x="7008444" y="2588527"/>
            <a:ext cx="1593738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The Case</a:t>
            </a:r>
            <a:endParaRPr lang="hu-HU" dirty="0"/>
          </a:p>
        </p:txBody>
      </p:sp>
      <p:grpSp>
        <p:nvGrpSpPr>
          <p:cNvPr id="62" name="Icon9">
            <a:extLst>
              <a:ext uri="{FF2B5EF4-FFF2-40B4-BE49-F238E27FC236}">
                <a16:creationId xmlns:a16="http://schemas.microsoft.com/office/drawing/2014/main" id="{9EB06BF4-EAF4-D4C3-E2DB-0A76B0793FC3}"/>
              </a:ext>
            </a:extLst>
          </p:cNvPr>
          <p:cNvGrpSpPr/>
          <p:nvPr/>
        </p:nvGrpSpPr>
        <p:grpSpPr>
          <a:xfrm>
            <a:off x="6202286" y="3424666"/>
            <a:ext cx="677052" cy="677052"/>
            <a:chOff x="851175" y="1582401"/>
            <a:chExt cx="964872" cy="964872"/>
          </a:xfrm>
        </p:grpSpPr>
        <p:sp>
          <p:nvSpPr>
            <p:cNvPr id="63" name="Icon92">
              <a:extLst>
                <a:ext uri="{FF2B5EF4-FFF2-40B4-BE49-F238E27FC236}">
                  <a16:creationId xmlns:a16="http://schemas.microsoft.com/office/drawing/2014/main" id="{19479C9D-ACBE-129D-6177-99EA63C0906C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Icon91">
              <a:extLst>
                <a:ext uri="{FF2B5EF4-FFF2-40B4-BE49-F238E27FC236}">
                  <a16:creationId xmlns:a16="http://schemas.microsoft.com/office/drawing/2014/main" id="{28335314-D302-F5CB-83C3-DF38986ECBA1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2" name="Google Shape;2683;p43">
            <a:extLst>
              <a:ext uri="{FF2B5EF4-FFF2-40B4-BE49-F238E27FC236}">
                <a16:creationId xmlns:a16="http://schemas.microsoft.com/office/drawing/2014/main" id="{F07545AB-89C0-632E-35B6-E36D017D0CBF}"/>
              </a:ext>
            </a:extLst>
          </p:cNvPr>
          <p:cNvSpPr txBox="1">
            <a:spLocks/>
          </p:cNvSpPr>
          <p:nvPr/>
        </p:nvSpPr>
        <p:spPr>
          <a:xfrm>
            <a:off x="6198049" y="3513591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09</a:t>
            </a:r>
          </a:p>
        </p:txBody>
      </p:sp>
      <p:sp>
        <p:nvSpPr>
          <p:cNvPr id="2693" name="Google Shape;2686;p43">
            <a:extLst>
              <a:ext uri="{FF2B5EF4-FFF2-40B4-BE49-F238E27FC236}">
                <a16:creationId xmlns:a16="http://schemas.microsoft.com/office/drawing/2014/main" id="{2A35B728-4651-088F-3649-2BB48E9BAFAD}"/>
              </a:ext>
            </a:extLst>
          </p:cNvPr>
          <p:cNvSpPr txBox="1">
            <a:spLocks/>
          </p:cNvSpPr>
          <p:nvPr/>
        </p:nvSpPr>
        <p:spPr>
          <a:xfrm>
            <a:off x="7004207" y="3600993"/>
            <a:ext cx="1593738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dirty="0"/>
              <a:t>Peripherals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4746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4B798BDD-A9F5-D89E-E582-9FAEFFB2E64C}"/>
              </a:ext>
            </a:extLst>
          </p:cNvPr>
          <p:cNvSpPr txBox="1"/>
          <p:nvPr/>
        </p:nvSpPr>
        <p:spPr>
          <a:xfrm>
            <a:off x="1064648" y="1525665"/>
            <a:ext cx="49023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Play" panose="020B0604020202020204" charset="0"/>
              </a:rPr>
              <a:t>Crucial 16GB (2 x 8GB) DDR5 RAM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Really fast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Cheap for its category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Dual Channel</a:t>
            </a:r>
          </a:p>
          <a:p>
            <a:pPr marL="285750" indent="-28575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  <a:t>Retails for $49,99</a:t>
            </a:r>
            <a:br>
              <a:rPr lang="en-US" sz="1800" dirty="0">
                <a:solidFill>
                  <a:schemeClr val="bg1"/>
                </a:solidFill>
                <a:latin typeface="Play" panose="020B0604020202020204" charset="0"/>
              </a:rPr>
            </a:br>
            <a:r>
              <a:rPr lang="en-US" sz="1200" dirty="0">
                <a:solidFill>
                  <a:schemeClr val="bg1"/>
                </a:solidFill>
                <a:latin typeface="Play" panose="020B0604020202020204" charset="0"/>
              </a:rPr>
              <a:t>(at </a:t>
            </a:r>
            <a:r>
              <a:rPr lang="en-US" sz="1200" dirty="0" err="1">
                <a:solidFill>
                  <a:schemeClr val="bg1"/>
                </a:solidFill>
                <a:latin typeface="Play" panose="020B0604020202020204" charset="0"/>
              </a:rPr>
              <a:t>MicroCenter</a:t>
            </a:r>
            <a:r>
              <a:rPr lang="en-US" sz="1200" dirty="0">
                <a:solidFill>
                  <a:schemeClr val="bg1"/>
                </a:solidFill>
                <a:latin typeface="Play" panose="020B0604020202020204" charset="0"/>
              </a:rPr>
              <a:t>)</a:t>
            </a:r>
            <a:endParaRPr lang="en-US" sz="1800" dirty="0">
              <a:solidFill>
                <a:schemeClr val="bg1"/>
              </a:solidFill>
              <a:latin typeface="Play" panose="020B0604020202020204" charset="0"/>
            </a:endParaRPr>
          </a:p>
        </p:txBody>
      </p:sp>
      <p:grpSp>
        <p:nvGrpSpPr>
          <p:cNvPr id="6" name="!!Icon4">
            <a:extLst>
              <a:ext uri="{FF2B5EF4-FFF2-40B4-BE49-F238E27FC236}">
                <a16:creationId xmlns:a16="http://schemas.microsoft.com/office/drawing/2014/main" id="{78C8B684-7DFD-41E5-C474-9D02BBDA7A55}"/>
              </a:ext>
            </a:extLst>
          </p:cNvPr>
          <p:cNvGrpSpPr/>
          <p:nvPr/>
        </p:nvGrpSpPr>
        <p:grpSpPr>
          <a:xfrm>
            <a:off x="1068885" y="467458"/>
            <a:ext cx="677052" cy="677052"/>
            <a:chOff x="851175" y="1582401"/>
            <a:chExt cx="964872" cy="964872"/>
          </a:xfrm>
        </p:grpSpPr>
        <p:sp>
          <p:nvSpPr>
            <p:cNvPr id="7" name="Google Shape;2676;p43">
              <a:extLst>
                <a:ext uri="{FF2B5EF4-FFF2-40B4-BE49-F238E27FC236}">
                  <a16:creationId xmlns:a16="http://schemas.microsoft.com/office/drawing/2014/main" id="{AE62FD4C-6726-195B-BAE2-08ADFD1F57A0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77;p43">
              <a:extLst>
                <a:ext uri="{FF2B5EF4-FFF2-40B4-BE49-F238E27FC236}">
                  <a16:creationId xmlns:a16="http://schemas.microsoft.com/office/drawing/2014/main" id="{EDB15B82-7687-7811-EAF8-FBBAAE144DB5}"/>
                </a:ext>
              </a:extLst>
            </p:cNvPr>
            <p:cNvSpPr/>
            <p:nvPr/>
          </p:nvSpPr>
          <p:spPr>
            <a:xfrm>
              <a:off x="851175" y="1582401"/>
              <a:ext cx="964872" cy="964872"/>
            </a:xfrm>
            <a:custGeom>
              <a:avLst/>
              <a:gdLst/>
              <a:ahLst/>
              <a:cxnLst/>
              <a:rect l="l" t="t" r="r" b="b"/>
              <a:pathLst>
                <a:path w="18493" h="18493" extrusionOk="0">
                  <a:moveTo>
                    <a:pt x="3381" y="1"/>
                  </a:moveTo>
                  <a:lnTo>
                    <a:pt x="0" y="3382"/>
                  </a:lnTo>
                  <a:lnTo>
                    <a:pt x="0" y="15845"/>
                  </a:lnTo>
                  <a:lnTo>
                    <a:pt x="469" y="15845"/>
                  </a:lnTo>
                  <a:lnTo>
                    <a:pt x="469" y="17291"/>
                  </a:lnTo>
                  <a:lnTo>
                    <a:pt x="0" y="17291"/>
                  </a:lnTo>
                  <a:lnTo>
                    <a:pt x="0" y="18493"/>
                  </a:lnTo>
                  <a:lnTo>
                    <a:pt x="15967" y="18493"/>
                  </a:lnTo>
                  <a:lnTo>
                    <a:pt x="18492" y="15988"/>
                  </a:lnTo>
                  <a:lnTo>
                    <a:pt x="18492" y="12383"/>
                  </a:lnTo>
                  <a:lnTo>
                    <a:pt x="17942" y="12383"/>
                  </a:lnTo>
                  <a:lnTo>
                    <a:pt x="17942" y="10937"/>
                  </a:lnTo>
                  <a:lnTo>
                    <a:pt x="18492" y="10937"/>
                  </a:lnTo>
                  <a:lnTo>
                    <a:pt x="18492" y="9980"/>
                  </a:lnTo>
                  <a:lnTo>
                    <a:pt x="17942" y="9980"/>
                  </a:lnTo>
                  <a:lnTo>
                    <a:pt x="17942" y="8534"/>
                  </a:lnTo>
                  <a:lnTo>
                    <a:pt x="18492" y="8534"/>
                  </a:lnTo>
                  <a:lnTo>
                    <a:pt x="18492" y="7495"/>
                  </a:lnTo>
                  <a:lnTo>
                    <a:pt x="17392" y="7495"/>
                  </a:lnTo>
                  <a:lnTo>
                    <a:pt x="17392" y="3667"/>
                  </a:lnTo>
                  <a:lnTo>
                    <a:pt x="18492" y="3667"/>
                  </a:lnTo>
                  <a:lnTo>
                    <a:pt x="18492" y="1"/>
                  </a:lnTo>
                  <a:lnTo>
                    <a:pt x="10570" y="1"/>
                  </a:lnTo>
                  <a:lnTo>
                    <a:pt x="10570" y="917"/>
                  </a:lnTo>
                  <a:lnTo>
                    <a:pt x="8146" y="917"/>
                  </a:lnTo>
                  <a:lnTo>
                    <a:pt x="81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28588" algn="bl" rotWithShape="0">
                <a:schemeClr val="lt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2683;p43">
            <a:extLst>
              <a:ext uri="{FF2B5EF4-FFF2-40B4-BE49-F238E27FC236}">
                <a16:creationId xmlns:a16="http://schemas.microsoft.com/office/drawing/2014/main" id="{83ED2D0E-F488-0EDE-46A6-47D144D8908F}"/>
              </a:ext>
            </a:extLst>
          </p:cNvPr>
          <p:cNvSpPr txBox="1">
            <a:spLocks/>
          </p:cNvSpPr>
          <p:nvPr/>
        </p:nvSpPr>
        <p:spPr>
          <a:xfrm>
            <a:off x="1064648" y="556383"/>
            <a:ext cx="684255" cy="47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Play"/>
              <a:buNone/>
              <a:defRPr sz="37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r>
              <a:rPr lang="en" sz="2800" dirty="0"/>
              <a:t>04</a:t>
            </a:r>
          </a:p>
        </p:txBody>
      </p:sp>
      <p:sp>
        <p:nvSpPr>
          <p:cNvPr id="10" name="Google Shape;2686;p43">
            <a:extLst>
              <a:ext uri="{FF2B5EF4-FFF2-40B4-BE49-F238E27FC236}">
                <a16:creationId xmlns:a16="http://schemas.microsoft.com/office/drawing/2014/main" id="{1503B54E-D028-B03B-0B13-7DCEE8FBF696}"/>
              </a:ext>
            </a:extLst>
          </p:cNvPr>
          <p:cNvSpPr txBox="1">
            <a:spLocks/>
          </p:cNvSpPr>
          <p:nvPr/>
        </p:nvSpPr>
        <p:spPr>
          <a:xfrm>
            <a:off x="1869846" y="507028"/>
            <a:ext cx="3968248" cy="57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/>
            <a:r>
              <a:rPr lang="en-US" sz="3600" dirty="0"/>
              <a:t>RAM</a:t>
            </a:r>
            <a:endParaRPr lang="hu-HU" sz="3600" dirty="0"/>
          </a:p>
        </p:txBody>
      </p:sp>
      <p:pic>
        <p:nvPicPr>
          <p:cNvPr id="4" name="Kép 3" descr="A képen szöveg, képernyőkép, elektronika, áramkör látható&#10;&#10;Automatikusan generált leírás">
            <a:extLst>
              <a:ext uri="{FF2B5EF4-FFF2-40B4-BE49-F238E27FC236}">
                <a16:creationId xmlns:a16="http://schemas.microsoft.com/office/drawing/2014/main" id="{3958C520-F439-3205-1B9E-FCC34872E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0450">
            <a:off x="4806462" y="2908675"/>
            <a:ext cx="3516923" cy="822267"/>
          </a:xfrm>
          <a:prstGeom prst="rect">
            <a:avLst/>
          </a:prstGeom>
        </p:spPr>
      </p:pic>
      <p:pic>
        <p:nvPicPr>
          <p:cNvPr id="5" name="Kép 4" descr="A képen szöveg, képernyőkép, elektronika, áramkör látható&#10;&#10;Automatikusan generált leírás">
            <a:extLst>
              <a:ext uri="{FF2B5EF4-FFF2-40B4-BE49-F238E27FC236}">
                <a16:creationId xmlns:a16="http://schemas.microsoft.com/office/drawing/2014/main" id="{5BC16118-33C1-86A0-9ACF-381FA3EAA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0450">
            <a:off x="4374860" y="2571750"/>
            <a:ext cx="3516923" cy="82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13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mputer Science &amp; Mathematics Major For College: Computer Science &amp; Programming by Slidesgo">
  <a:themeElements>
    <a:clrScheme name="Simple Light">
      <a:dk1>
        <a:srgbClr val="000304"/>
      </a:dk1>
      <a:lt1>
        <a:srgbClr val="FFFFFF"/>
      </a:lt1>
      <a:dk2>
        <a:srgbClr val="00A4FF"/>
      </a:dk2>
      <a:lt2>
        <a:srgbClr val="E63B00"/>
      </a:lt2>
      <a:accent1>
        <a:srgbClr val="00E9FF"/>
      </a:accent1>
      <a:accent2>
        <a:srgbClr val="FFFFFF"/>
      </a:accent2>
      <a:accent3>
        <a:srgbClr val="91A7A8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635</Words>
  <Application>Microsoft Office PowerPoint</Application>
  <PresentationFormat>Diavetítés a képernyőre (16:9 oldalarány)</PresentationFormat>
  <Paragraphs>258</Paragraphs>
  <Slides>26</Slides>
  <Notes>26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0" baseType="lpstr">
      <vt:lpstr>Play</vt:lpstr>
      <vt:lpstr>Source Sans Pro</vt:lpstr>
      <vt:lpstr>Arial</vt:lpstr>
      <vt:lpstr>Computer Science &amp; Mathematics Major For College: Computer Science &amp; Programming by Slidesgo</vt:lpstr>
      <vt:lpstr>Let’s build a computer</vt:lpstr>
      <vt:lpstr>TABLE OF CONTENTS</vt:lpstr>
      <vt:lpstr>PowerPoint-bemutató</vt:lpstr>
      <vt:lpstr>TABLE OF CONTENTS</vt:lpstr>
      <vt:lpstr>PowerPoint-bemutató</vt:lpstr>
      <vt:lpstr>TABLE OF CONTENTS</vt:lpstr>
      <vt:lpstr>PowerPoint-bemutató</vt:lpstr>
      <vt:lpstr>TABLE OF CONTENTS</vt:lpstr>
      <vt:lpstr>PowerPoint-bemutató</vt:lpstr>
      <vt:lpstr>TABLE OF CONTENTS</vt:lpstr>
      <vt:lpstr>PowerPoint-bemutató</vt:lpstr>
      <vt:lpstr>TABLE OF CONTENTS</vt:lpstr>
      <vt:lpstr>PowerPoint-bemutató</vt:lpstr>
      <vt:lpstr>TABLE OF CONTENTS</vt:lpstr>
      <vt:lpstr>PowerPoint-bemutató</vt:lpstr>
      <vt:lpstr>TABLE OF CONTENTS</vt:lpstr>
      <vt:lpstr>PowerPoint-bemutató</vt:lpstr>
      <vt:lpstr>TOTAL OF THE PC</vt:lpstr>
      <vt:lpstr>TABLE OF CONTENTS</vt:lpstr>
      <vt:lpstr>PERIPHERALS</vt:lpstr>
      <vt:lpstr>PowerPoint-bemutató</vt:lpstr>
      <vt:lpstr>PowerPoint-bemutató</vt:lpstr>
      <vt:lpstr>PowerPoint-bemutató</vt:lpstr>
      <vt:lpstr>TOTAL OF THE PERIPHERALS</vt:lpstr>
      <vt:lpstr>IN TOTAL</vt:lpstr>
      <vt:lpstr>THANK YOU 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build a computer</dc:title>
  <dc:creator>Áron Geosits</dc:creator>
  <cp:lastModifiedBy>O365 felhasználó</cp:lastModifiedBy>
  <cp:revision>49</cp:revision>
  <dcterms:modified xsi:type="dcterms:W3CDTF">2023-11-03T22:32:06Z</dcterms:modified>
</cp:coreProperties>
</file>